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Black"/>
      <p:bold r:id="rId40"/>
      <p:boldItalic r:id="rId41"/>
    </p:embeddedFont>
    <p:embeddedFont>
      <p:font typeface="Arvo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Fira Sans Condensed Medium"/>
      <p:regular r:id="rId50"/>
      <p:bold r:id="rId51"/>
      <p:italic r:id="rId52"/>
      <p:boldItalic r:id="rId53"/>
    </p:embeddedFont>
    <p:embeddedFont>
      <p:font typeface="Montserrat Light"/>
      <p:regular r:id="rId54"/>
      <p:bold r:id="rId55"/>
      <p:italic r:id="rId56"/>
      <p:boldItalic r:id="rId57"/>
    </p:embeddedFont>
    <p:embeddedFont>
      <p:font typeface="Bodoni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  <p:embeddedFont>
      <p:font typeface="Quicksand Light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42" Type="http://schemas.openxmlformats.org/officeDocument/2006/relationships/font" Target="fonts/Arvo-regular.fntdata"/><Relationship Id="rId41" Type="http://schemas.openxmlformats.org/officeDocument/2006/relationships/font" Target="fonts/MontserratBlack-boldItalic.fntdata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62" Type="http://schemas.openxmlformats.org/officeDocument/2006/relationships/font" Target="fonts/MontserratExtraBold-bold.fntdata"/><Relationship Id="rId61" Type="http://schemas.openxmlformats.org/officeDocument/2006/relationships/font" Target="fonts/Bodoni-boldItalic.fntdata"/><Relationship Id="rId20" Type="http://schemas.openxmlformats.org/officeDocument/2006/relationships/slide" Target="slides/slide16.xml"/><Relationship Id="rId64" Type="http://schemas.openxmlformats.org/officeDocument/2006/relationships/font" Target="fonts/QuicksandLight-regular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Quicksand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odoni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CondensedMedium-bold.fntdata"/><Relationship Id="rId50" Type="http://schemas.openxmlformats.org/officeDocument/2006/relationships/font" Target="fonts/FiraSansCondensedMedium-regular.fntdata"/><Relationship Id="rId53" Type="http://schemas.openxmlformats.org/officeDocument/2006/relationships/font" Target="fonts/FiraSansCondensedMedium-boldItalic.fntdata"/><Relationship Id="rId52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Light-bold.fntdata"/><Relationship Id="rId10" Type="http://schemas.openxmlformats.org/officeDocument/2006/relationships/slide" Target="slides/slide6.xml"/><Relationship Id="rId54" Type="http://schemas.openxmlformats.org/officeDocument/2006/relationships/font" Target="fonts/MontserratLight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Light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Light-italic.fntdata"/><Relationship Id="rId15" Type="http://schemas.openxmlformats.org/officeDocument/2006/relationships/slide" Target="slides/slide11.xml"/><Relationship Id="rId59" Type="http://schemas.openxmlformats.org/officeDocument/2006/relationships/font" Target="fonts/Bodoni-bold.fntdata"/><Relationship Id="rId14" Type="http://schemas.openxmlformats.org/officeDocument/2006/relationships/slide" Target="slides/slide10.xml"/><Relationship Id="rId58" Type="http://schemas.openxmlformats.org/officeDocument/2006/relationships/font" Target="fonts/Bodoni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c8379df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c8379df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c8379df5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c8379df5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c8379df5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c8379df5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c8379df5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c8379df5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c8379df5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c8379df5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c8379df50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c8379df50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c8379df5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c8379df5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c8379df50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c8379df5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c8379df50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6c8379df50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c8379df50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c8379df50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6c8379df50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6c8379df50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c8379df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c8379df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6c8379df50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6c8379df50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c8379df50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c8379df50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c8379df50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c8379df50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6c8379df5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6c8379df5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6c8379df50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6c8379df50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c8379df50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c8379df50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c8379df50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6c8379df5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6c8379df50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6c8379df50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c8379df50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c8379df50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c8379df50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6c8379df50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8379df5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8379df5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6c8379df50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6c8379df50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6c8379df50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6c8379df50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c8379df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c8379df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c8379df5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c8379df5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c8379df5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c8379df5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c8379df5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c8379df5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c8379df5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c8379df5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c8379df5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c8379df5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92825" y="1215475"/>
            <a:ext cx="6746400" cy="20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50853" y="-78032"/>
            <a:ext cx="9220141" cy="5274278"/>
            <a:chOff x="238125" y="810400"/>
            <a:chExt cx="7122550" cy="4074375"/>
          </a:xfrm>
        </p:grpSpPr>
        <p:sp>
          <p:nvSpPr>
            <p:cNvPr id="12" name="Google Shape;12;p2"/>
            <p:cNvSpPr/>
            <p:nvPr/>
          </p:nvSpPr>
          <p:spPr>
            <a:xfrm>
              <a:off x="238125" y="839425"/>
              <a:ext cx="956600" cy="933575"/>
            </a:xfrm>
            <a:custGeom>
              <a:rect b="b" l="l" r="r" t="t"/>
              <a:pathLst>
                <a:path extrusionOk="0" h="37343" w="38264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68200" y="810400"/>
              <a:ext cx="3192475" cy="835800"/>
            </a:xfrm>
            <a:custGeom>
              <a:rect b="b" l="l" r="r" t="t"/>
              <a:pathLst>
                <a:path extrusionOk="0" h="33432" w="127699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00000" y="1035350"/>
              <a:ext cx="760675" cy="604875"/>
            </a:xfrm>
            <a:custGeom>
              <a:rect b="b" l="l" r="r" t="t"/>
              <a:pathLst>
                <a:path extrusionOk="0" h="24195" w="30427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67500" y="833400"/>
              <a:ext cx="455500" cy="812800"/>
            </a:xfrm>
            <a:custGeom>
              <a:rect b="b" l="l" r="r" t="t"/>
              <a:pathLst>
                <a:path extrusionOk="0" h="32512" w="1822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22975" y="821925"/>
              <a:ext cx="777750" cy="610850"/>
            </a:xfrm>
            <a:custGeom>
              <a:rect b="b" l="l" r="r" t="t"/>
              <a:pathLst>
                <a:path extrusionOk="0" h="24434" w="3111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18550" y="821925"/>
              <a:ext cx="1135025" cy="334250"/>
            </a:xfrm>
            <a:custGeom>
              <a:rect b="b" l="l" r="r" t="t"/>
              <a:pathLst>
                <a:path extrusionOk="0" h="13370" w="45401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18975" y="3766800"/>
              <a:ext cx="766225" cy="1111975"/>
            </a:xfrm>
            <a:custGeom>
              <a:rect b="b" l="l" r="r" t="t"/>
              <a:pathLst>
                <a:path extrusionOk="0" h="44479" w="30649">
                  <a:moveTo>
                    <a:pt x="1845" y="1"/>
                  </a:moveTo>
                  <a:lnTo>
                    <a:pt x="1" y="44478"/>
                  </a:lnTo>
                  <a:lnTo>
                    <a:pt x="30648" y="44478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25550" y="3766800"/>
              <a:ext cx="939550" cy="1111975"/>
            </a:xfrm>
            <a:custGeom>
              <a:rect b="b" l="l" r="r" t="t"/>
              <a:pathLst>
                <a:path extrusionOk="0" h="44479" w="37582">
                  <a:moveTo>
                    <a:pt x="37582" y="1"/>
                  </a:moveTo>
                  <a:lnTo>
                    <a:pt x="0" y="44478"/>
                  </a:lnTo>
                  <a:lnTo>
                    <a:pt x="35738" y="44478"/>
                  </a:lnTo>
                  <a:lnTo>
                    <a:pt x="37582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94625" y="2314650"/>
              <a:ext cx="2760525" cy="2564125"/>
            </a:xfrm>
            <a:custGeom>
              <a:rect b="b" l="l" r="r" t="t"/>
              <a:pathLst>
                <a:path extrusionOk="0" h="102565" w="110421">
                  <a:moveTo>
                    <a:pt x="110420" y="0"/>
                  </a:moveTo>
                  <a:lnTo>
                    <a:pt x="76306" y="20745"/>
                  </a:lnTo>
                  <a:lnTo>
                    <a:pt x="57626" y="55321"/>
                  </a:lnTo>
                  <a:lnTo>
                    <a:pt x="27661" y="58087"/>
                  </a:lnTo>
                  <a:lnTo>
                    <a:pt x="0" y="102564"/>
                  </a:lnTo>
                  <a:lnTo>
                    <a:pt x="110420" y="102343"/>
                  </a:lnTo>
                  <a:lnTo>
                    <a:pt x="110420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502275" y="2314650"/>
              <a:ext cx="852875" cy="846875"/>
            </a:xfrm>
            <a:custGeom>
              <a:rect b="b" l="l" r="r" t="t"/>
              <a:pathLst>
                <a:path extrusionOk="0" h="33875" w="34115">
                  <a:moveTo>
                    <a:pt x="34114" y="0"/>
                  </a:moveTo>
                  <a:lnTo>
                    <a:pt x="0" y="20745"/>
                  </a:lnTo>
                  <a:lnTo>
                    <a:pt x="34114" y="33875"/>
                  </a:lnTo>
                  <a:lnTo>
                    <a:pt x="3411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2275" y="2833275"/>
              <a:ext cx="852875" cy="743150"/>
            </a:xfrm>
            <a:custGeom>
              <a:rect b="b" l="l" r="r" t="t"/>
              <a:pathLst>
                <a:path extrusionOk="0" h="29726" w="34115">
                  <a:moveTo>
                    <a:pt x="0" y="0"/>
                  </a:moveTo>
                  <a:lnTo>
                    <a:pt x="6454" y="29726"/>
                  </a:lnTo>
                  <a:lnTo>
                    <a:pt x="34114" y="1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3625" y="3161500"/>
              <a:ext cx="691525" cy="916500"/>
            </a:xfrm>
            <a:custGeom>
              <a:rect b="b" l="l" r="r" t="t"/>
              <a:pathLst>
                <a:path extrusionOk="0" h="36660" w="27661">
                  <a:moveTo>
                    <a:pt x="27660" y="1"/>
                  </a:moveTo>
                  <a:lnTo>
                    <a:pt x="0" y="16597"/>
                  </a:lnTo>
                  <a:lnTo>
                    <a:pt x="27660" y="36660"/>
                  </a:lnTo>
                  <a:lnTo>
                    <a:pt x="27660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35275" y="2833275"/>
              <a:ext cx="628375" cy="864400"/>
            </a:xfrm>
            <a:custGeom>
              <a:rect b="b" l="l" r="r" t="t"/>
              <a:pathLst>
                <a:path extrusionOk="0" h="34576" w="25135">
                  <a:moveTo>
                    <a:pt x="18680" y="0"/>
                  </a:moveTo>
                  <a:lnTo>
                    <a:pt x="0" y="34576"/>
                  </a:lnTo>
                  <a:lnTo>
                    <a:pt x="25134" y="29726"/>
                  </a:lnTo>
                  <a:lnTo>
                    <a:pt x="18680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04075" y="3576400"/>
              <a:ext cx="951075" cy="524650"/>
            </a:xfrm>
            <a:custGeom>
              <a:rect b="b" l="l" r="r" t="t"/>
              <a:pathLst>
                <a:path extrusionOk="0" h="20986" w="38043">
                  <a:moveTo>
                    <a:pt x="10382" y="1"/>
                  </a:moveTo>
                  <a:lnTo>
                    <a:pt x="0" y="20986"/>
                  </a:lnTo>
                  <a:lnTo>
                    <a:pt x="0" y="20986"/>
                  </a:lnTo>
                  <a:lnTo>
                    <a:pt x="38042" y="20064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404075" y="4077975"/>
              <a:ext cx="951075" cy="524200"/>
            </a:xfrm>
            <a:custGeom>
              <a:rect b="b" l="l" r="r" t="t"/>
              <a:pathLst>
                <a:path extrusionOk="0" h="20968" w="38043">
                  <a:moveTo>
                    <a:pt x="38042" y="1"/>
                  </a:moveTo>
                  <a:lnTo>
                    <a:pt x="0" y="923"/>
                  </a:lnTo>
                  <a:lnTo>
                    <a:pt x="24212" y="20967"/>
                  </a:lnTo>
                  <a:lnTo>
                    <a:pt x="38042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7300" y="3697650"/>
              <a:ext cx="806800" cy="403400"/>
            </a:xfrm>
            <a:custGeom>
              <a:rect b="b" l="l" r="r" t="t"/>
              <a:pathLst>
                <a:path extrusionOk="0" h="16136" w="32272">
                  <a:moveTo>
                    <a:pt x="17519" y="1"/>
                  </a:moveTo>
                  <a:lnTo>
                    <a:pt x="1" y="10825"/>
                  </a:lnTo>
                  <a:lnTo>
                    <a:pt x="32271" y="16136"/>
                  </a:lnTo>
                  <a:lnTo>
                    <a:pt x="17519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86125" y="3697650"/>
              <a:ext cx="749175" cy="270650"/>
            </a:xfrm>
            <a:custGeom>
              <a:rect b="b" l="l" r="r" t="t"/>
              <a:pathLst>
                <a:path extrusionOk="0" h="10826" w="29967">
                  <a:moveTo>
                    <a:pt x="29966" y="1"/>
                  </a:moveTo>
                  <a:lnTo>
                    <a:pt x="1" y="2767"/>
                  </a:lnTo>
                  <a:lnTo>
                    <a:pt x="12448" y="10825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54175" y="3766800"/>
              <a:ext cx="743150" cy="697075"/>
            </a:xfrm>
            <a:custGeom>
              <a:rect b="b" l="l" r="r" t="t"/>
              <a:pathLst>
                <a:path extrusionOk="0" h="27883" w="29726">
                  <a:moveTo>
                    <a:pt x="17279" y="1"/>
                  </a:moveTo>
                  <a:lnTo>
                    <a:pt x="19" y="27852"/>
                  </a:lnTo>
                  <a:lnTo>
                    <a:pt x="19" y="27852"/>
                  </a:lnTo>
                  <a:cubicBezTo>
                    <a:pt x="888" y="26767"/>
                    <a:pt x="29726" y="8059"/>
                    <a:pt x="29726" y="8059"/>
                  </a:cubicBezTo>
                  <a:lnTo>
                    <a:pt x="17279" y="1"/>
                  </a:lnTo>
                  <a:close/>
                  <a:moveTo>
                    <a:pt x="19" y="27852"/>
                  </a:moveTo>
                  <a:lnTo>
                    <a:pt x="19" y="27852"/>
                  </a:lnTo>
                  <a:cubicBezTo>
                    <a:pt x="9" y="27864"/>
                    <a:pt x="3" y="27874"/>
                    <a:pt x="0" y="27882"/>
                  </a:cubicBezTo>
                  <a:lnTo>
                    <a:pt x="19" y="27852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97300" y="3968275"/>
              <a:ext cx="806800" cy="524625"/>
            </a:xfrm>
            <a:custGeom>
              <a:rect b="b" l="l" r="r" t="t"/>
              <a:pathLst>
                <a:path extrusionOk="0" h="20985" w="32272">
                  <a:moveTo>
                    <a:pt x="32269" y="5310"/>
                  </a:moveTo>
                  <a:lnTo>
                    <a:pt x="32271" y="5311"/>
                  </a:lnTo>
                  <a:cubicBezTo>
                    <a:pt x="32270" y="5311"/>
                    <a:pt x="32270" y="5311"/>
                    <a:pt x="32269" y="5310"/>
                  </a:cubicBezTo>
                  <a:close/>
                  <a:moveTo>
                    <a:pt x="1" y="0"/>
                  </a:moveTo>
                  <a:lnTo>
                    <a:pt x="9461" y="20985"/>
                  </a:lnTo>
                  <a:cubicBezTo>
                    <a:pt x="9461" y="20985"/>
                    <a:pt x="30569" y="5308"/>
                    <a:pt x="32237" y="5308"/>
                  </a:cubicBezTo>
                  <a:cubicBezTo>
                    <a:pt x="32248" y="5308"/>
                    <a:pt x="32259" y="5309"/>
                    <a:pt x="32269" y="5310"/>
                  </a:cubicBezTo>
                  <a:lnTo>
                    <a:pt x="32269" y="5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94625" y="4463850"/>
              <a:ext cx="1170050" cy="414925"/>
            </a:xfrm>
            <a:custGeom>
              <a:rect b="b" l="l" r="r" t="t"/>
              <a:pathLst>
                <a:path extrusionOk="0" h="16597" w="46802">
                  <a:moveTo>
                    <a:pt x="10382" y="0"/>
                  </a:moveTo>
                  <a:lnTo>
                    <a:pt x="0" y="16596"/>
                  </a:lnTo>
                  <a:lnTo>
                    <a:pt x="46802" y="1844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33800" y="4492875"/>
              <a:ext cx="1146550" cy="380375"/>
            </a:xfrm>
            <a:custGeom>
              <a:rect b="b" l="l" r="r" t="t"/>
              <a:pathLst>
                <a:path extrusionOk="0" h="15215" w="45862">
                  <a:moveTo>
                    <a:pt x="1" y="1"/>
                  </a:moveTo>
                  <a:lnTo>
                    <a:pt x="17519" y="15214"/>
                  </a:lnTo>
                  <a:lnTo>
                    <a:pt x="45862" y="23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59425" y="3859000"/>
              <a:ext cx="4345025" cy="1014250"/>
            </a:xfrm>
            <a:custGeom>
              <a:rect b="b" l="l" r="r" t="t"/>
              <a:pathLst>
                <a:path extrusionOk="0" h="40570" w="173801">
                  <a:moveTo>
                    <a:pt x="111564" y="1"/>
                  </a:moveTo>
                  <a:lnTo>
                    <a:pt x="92903" y="2527"/>
                  </a:lnTo>
                  <a:cubicBezTo>
                    <a:pt x="92903" y="2527"/>
                    <a:pt x="1" y="40569"/>
                    <a:pt x="702" y="40569"/>
                  </a:cubicBezTo>
                  <a:lnTo>
                    <a:pt x="173800" y="40569"/>
                  </a:lnTo>
                  <a:cubicBezTo>
                    <a:pt x="173800" y="40569"/>
                    <a:pt x="156743" y="11987"/>
                    <a:pt x="155821" y="11987"/>
                  </a:cubicBezTo>
                  <a:cubicBezTo>
                    <a:pt x="155139" y="11987"/>
                    <a:pt x="138764" y="20746"/>
                    <a:pt x="137620" y="21207"/>
                  </a:cubicBezTo>
                  <a:cubicBezTo>
                    <a:pt x="137616" y="21208"/>
                    <a:pt x="137610" y="21209"/>
                    <a:pt x="137604" y="21209"/>
                  </a:cubicBezTo>
                  <a:cubicBezTo>
                    <a:pt x="136441" y="21209"/>
                    <a:pt x="111564" y="1"/>
                    <a:pt x="111564" y="1"/>
                  </a:cubicBezTo>
                  <a:close/>
                </a:path>
              </a:pathLst>
            </a:custGeom>
            <a:solidFill>
              <a:srgbClr val="FED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36300" y="4158650"/>
              <a:ext cx="518650" cy="714600"/>
            </a:xfrm>
            <a:custGeom>
              <a:rect b="b" l="l" r="r" t="t"/>
              <a:pathLst>
                <a:path extrusionOk="0" h="28584" w="20746">
                  <a:moveTo>
                    <a:pt x="20746" y="1"/>
                  </a:moveTo>
                  <a:lnTo>
                    <a:pt x="2545" y="9221"/>
                  </a:lnTo>
                  <a:lnTo>
                    <a:pt x="1" y="28583"/>
                  </a:lnTo>
                  <a:lnTo>
                    <a:pt x="20746" y="1"/>
                  </a:lnTo>
                  <a:close/>
                </a:path>
              </a:pathLst>
            </a:custGeom>
            <a:solidFill>
              <a:srgbClr val="FB93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8200" y="3859000"/>
              <a:ext cx="968125" cy="1025775"/>
            </a:xfrm>
            <a:custGeom>
              <a:rect b="b" l="l" r="r" t="t"/>
              <a:pathLst>
                <a:path extrusionOk="0" h="41031" w="38725">
                  <a:moveTo>
                    <a:pt x="15213" y="1"/>
                  </a:moveTo>
                  <a:lnTo>
                    <a:pt x="0" y="40790"/>
                  </a:lnTo>
                  <a:lnTo>
                    <a:pt x="38725" y="41030"/>
                  </a:lnTo>
                  <a:cubicBezTo>
                    <a:pt x="38725" y="41030"/>
                    <a:pt x="16375" y="923"/>
                    <a:pt x="15213" y="1"/>
                  </a:cubicBez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76000" y="3859000"/>
              <a:ext cx="472550" cy="604875"/>
            </a:xfrm>
            <a:custGeom>
              <a:rect b="b" l="l" r="r" t="t"/>
              <a:pathLst>
                <a:path extrusionOk="0" h="24195" w="18902">
                  <a:moveTo>
                    <a:pt x="18901" y="1"/>
                  </a:moveTo>
                  <a:lnTo>
                    <a:pt x="0" y="2767"/>
                  </a:lnTo>
                  <a:lnTo>
                    <a:pt x="10142" y="24194"/>
                  </a:lnTo>
                  <a:lnTo>
                    <a:pt x="18901" y="1"/>
                  </a:lnTo>
                  <a:close/>
                </a:path>
              </a:pathLst>
            </a:custGeom>
            <a:solidFill>
              <a:srgbClr val="F7B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96000" y="3922175"/>
              <a:ext cx="933575" cy="541700"/>
            </a:xfrm>
            <a:custGeom>
              <a:rect b="b" l="l" r="r" t="t"/>
              <a:pathLst>
                <a:path extrusionOk="0" h="21668" w="37343">
                  <a:moveTo>
                    <a:pt x="27440" y="0"/>
                  </a:moveTo>
                  <a:lnTo>
                    <a:pt x="1" y="11304"/>
                  </a:lnTo>
                  <a:lnTo>
                    <a:pt x="37342" y="21667"/>
                  </a:lnTo>
                  <a:lnTo>
                    <a:pt x="27440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6000" y="4204750"/>
              <a:ext cx="933575" cy="680025"/>
            </a:xfrm>
            <a:custGeom>
              <a:rect b="b" l="l" r="r" t="t"/>
              <a:pathLst>
                <a:path extrusionOk="0" h="27201" w="37343">
                  <a:moveTo>
                    <a:pt x="1" y="1"/>
                  </a:moveTo>
                  <a:lnTo>
                    <a:pt x="31349" y="27200"/>
                  </a:lnTo>
                  <a:lnTo>
                    <a:pt x="37342" y="10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87100" y="4204750"/>
              <a:ext cx="1181125" cy="680025"/>
            </a:xfrm>
            <a:custGeom>
              <a:rect b="b" l="l" r="r" t="t"/>
              <a:pathLst>
                <a:path extrusionOk="0" h="27201" w="47245">
                  <a:moveTo>
                    <a:pt x="16357" y="1"/>
                  </a:moveTo>
                  <a:lnTo>
                    <a:pt x="0" y="27200"/>
                  </a:lnTo>
                  <a:lnTo>
                    <a:pt x="47244" y="26960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76950" y="4204750"/>
              <a:ext cx="1619075" cy="680025"/>
            </a:xfrm>
            <a:custGeom>
              <a:rect b="b" l="l" r="r" t="t"/>
              <a:pathLst>
                <a:path extrusionOk="0" h="27201" w="64763">
                  <a:moveTo>
                    <a:pt x="64763" y="1"/>
                  </a:moveTo>
                  <a:lnTo>
                    <a:pt x="1" y="26739"/>
                  </a:lnTo>
                  <a:lnTo>
                    <a:pt x="48406" y="27200"/>
                  </a:lnTo>
                  <a:lnTo>
                    <a:pt x="64763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8125" y="821925"/>
              <a:ext cx="5296050" cy="1198625"/>
            </a:xfrm>
            <a:custGeom>
              <a:rect b="b" l="l" r="r" t="t"/>
              <a:pathLst>
                <a:path extrusionOk="0" h="47945" w="211842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7425" y="821925"/>
              <a:ext cx="979650" cy="933550"/>
            </a:xfrm>
            <a:custGeom>
              <a:rect b="b" l="l" r="r" t="t"/>
              <a:pathLst>
                <a:path extrusionOk="0" h="37342" w="39186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46100" y="821075"/>
              <a:ext cx="1042825" cy="1199475"/>
            </a:xfrm>
            <a:custGeom>
              <a:rect b="b" l="l" r="r" t="t"/>
              <a:pathLst>
                <a:path extrusionOk="0" h="47979" w="41713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3550" y="821925"/>
              <a:ext cx="1735225" cy="628350"/>
            </a:xfrm>
            <a:custGeom>
              <a:rect b="b" l="l" r="r" t="t"/>
              <a:pathLst>
                <a:path extrusionOk="0" h="25134" w="69409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125" y="3766800"/>
              <a:ext cx="732100" cy="1111975"/>
            </a:xfrm>
            <a:custGeom>
              <a:rect b="b" l="l" r="r" t="t"/>
              <a:pathLst>
                <a:path extrusionOk="0" h="44479" w="29284">
                  <a:moveTo>
                    <a:pt x="0" y="1"/>
                  </a:moveTo>
                  <a:lnTo>
                    <a:pt x="0" y="44478"/>
                  </a:lnTo>
                  <a:lnTo>
                    <a:pt x="29283" y="44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8125" y="3887600"/>
              <a:ext cx="703050" cy="928025"/>
            </a:xfrm>
            <a:custGeom>
              <a:rect b="b" l="l" r="r" t="t"/>
              <a:pathLst>
                <a:path extrusionOk="0" h="37121" w="28122">
                  <a:moveTo>
                    <a:pt x="0" y="0"/>
                  </a:moveTo>
                  <a:lnTo>
                    <a:pt x="0" y="37120"/>
                  </a:lnTo>
                  <a:lnTo>
                    <a:pt x="28121" y="2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8125" y="3778325"/>
              <a:ext cx="881925" cy="627925"/>
            </a:xfrm>
            <a:custGeom>
              <a:rect b="b" l="l" r="r" t="t"/>
              <a:pathLst>
                <a:path extrusionOk="0" h="25117" w="35277">
                  <a:moveTo>
                    <a:pt x="35276" y="1"/>
                  </a:moveTo>
                  <a:lnTo>
                    <a:pt x="0" y="4371"/>
                  </a:lnTo>
                  <a:lnTo>
                    <a:pt x="28121" y="25116"/>
                  </a:lnTo>
                  <a:lnTo>
                    <a:pt x="35276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8125" y="3265225"/>
              <a:ext cx="881925" cy="622400"/>
            </a:xfrm>
            <a:custGeom>
              <a:rect b="b" l="l" r="r" t="t"/>
              <a:pathLst>
                <a:path extrusionOk="0" h="24896" w="35277">
                  <a:moveTo>
                    <a:pt x="0" y="1"/>
                  </a:moveTo>
                  <a:lnTo>
                    <a:pt x="0" y="24895"/>
                  </a:lnTo>
                  <a:lnTo>
                    <a:pt x="35276" y="20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8125" y="2769650"/>
              <a:ext cx="881925" cy="1008700"/>
            </a:xfrm>
            <a:custGeom>
              <a:rect b="b" l="l" r="r" t="t"/>
              <a:pathLst>
                <a:path extrusionOk="0" h="40348" w="35277">
                  <a:moveTo>
                    <a:pt x="0" y="1"/>
                  </a:moveTo>
                  <a:lnTo>
                    <a:pt x="0" y="19824"/>
                  </a:lnTo>
                  <a:lnTo>
                    <a:pt x="35276" y="40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67500" y="3103875"/>
              <a:ext cx="322725" cy="622375"/>
            </a:xfrm>
            <a:custGeom>
              <a:rect b="b" l="l" r="r" t="t"/>
              <a:pathLst>
                <a:path extrusionOk="0" h="24895" w="12909">
                  <a:moveTo>
                    <a:pt x="3467" y="1"/>
                  </a:moveTo>
                  <a:lnTo>
                    <a:pt x="0" y="24895"/>
                  </a:lnTo>
                  <a:lnTo>
                    <a:pt x="12909" y="1591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548525" y="3103875"/>
              <a:ext cx="305675" cy="622375"/>
            </a:xfrm>
            <a:custGeom>
              <a:rect b="b" l="l" r="r" t="t"/>
              <a:pathLst>
                <a:path extrusionOk="0" h="24895" w="12227">
                  <a:moveTo>
                    <a:pt x="12226" y="1"/>
                  </a:moveTo>
                  <a:lnTo>
                    <a:pt x="0" y="5533"/>
                  </a:lnTo>
                  <a:lnTo>
                    <a:pt x="8759" y="24895"/>
                  </a:lnTo>
                  <a:lnTo>
                    <a:pt x="12226" y="1"/>
                  </a:lnTo>
                  <a:close/>
                </a:path>
              </a:pathLst>
            </a:custGeom>
            <a:solidFill>
              <a:srgbClr val="FED3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0" y="6695"/>
                  </a:lnTo>
                  <a:lnTo>
                    <a:pt x="7598" y="12688"/>
                  </a:lnTo>
                  <a:lnTo>
                    <a:pt x="7598" y="1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7598" y="12688"/>
                  </a:lnTo>
                  <a:lnTo>
                    <a:pt x="553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28575" y="3103875"/>
              <a:ext cx="253575" cy="582275"/>
            </a:xfrm>
            <a:custGeom>
              <a:rect b="b" l="l" r="r" t="t"/>
              <a:pathLst>
                <a:path extrusionOk="0" h="23291" w="10143">
                  <a:moveTo>
                    <a:pt x="10143" y="1"/>
                  </a:moveTo>
                  <a:lnTo>
                    <a:pt x="2085" y="3689"/>
                  </a:lnTo>
                  <a:lnTo>
                    <a:pt x="1" y="23291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28575" y="3103875"/>
              <a:ext cx="472575" cy="582275"/>
            </a:xfrm>
            <a:custGeom>
              <a:rect b="b" l="l" r="r" t="t"/>
              <a:pathLst>
                <a:path extrusionOk="0" h="23291" w="18903">
                  <a:moveTo>
                    <a:pt x="10143" y="1"/>
                  </a:moveTo>
                  <a:lnTo>
                    <a:pt x="1" y="23291"/>
                  </a:lnTo>
                  <a:lnTo>
                    <a:pt x="18902" y="9922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26775" y="1997475"/>
              <a:ext cx="564750" cy="593800"/>
            </a:xfrm>
            <a:custGeom>
              <a:rect b="b" l="l" r="r" t="t"/>
              <a:pathLst>
                <a:path extrusionOk="0" h="23752" w="22590">
                  <a:moveTo>
                    <a:pt x="5994" y="0"/>
                  </a:moveTo>
                  <a:lnTo>
                    <a:pt x="0" y="23751"/>
                  </a:lnTo>
                  <a:lnTo>
                    <a:pt x="22590" y="7837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76600" y="1686300"/>
              <a:ext cx="414925" cy="507125"/>
            </a:xfrm>
            <a:custGeom>
              <a:rect b="b" l="l" r="r" t="t"/>
              <a:pathLst>
                <a:path extrusionOk="0" h="20285" w="16597">
                  <a:moveTo>
                    <a:pt x="16597" y="0"/>
                  </a:moveTo>
                  <a:lnTo>
                    <a:pt x="1" y="12447"/>
                  </a:lnTo>
                  <a:lnTo>
                    <a:pt x="16597" y="20284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249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53550" y="1657725"/>
              <a:ext cx="437975" cy="339775"/>
            </a:xfrm>
            <a:custGeom>
              <a:rect b="b" l="l" r="r" t="t"/>
              <a:pathLst>
                <a:path extrusionOk="0" h="13591" w="17519">
                  <a:moveTo>
                    <a:pt x="0" y="0"/>
                  </a:moveTo>
                  <a:lnTo>
                    <a:pt x="923" y="13590"/>
                  </a:lnTo>
                  <a:lnTo>
                    <a:pt x="17519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26775" y="1657725"/>
              <a:ext cx="149850" cy="933550"/>
            </a:xfrm>
            <a:custGeom>
              <a:rect b="b" l="l" r="r" t="t"/>
              <a:pathLst>
                <a:path extrusionOk="0" h="37342" w="5994">
                  <a:moveTo>
                    <a:pt x="5071" y="0"/>
                  </a:moveTo>
                  <a:lnTo>
                    <a:pt x="0" y="37341"/>
                  </a:lnTo>
                  <a:lnTo>
                    <a:pt x="5994" y="13590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A7D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">
  <p:cSld name="BIG_NUMBER">
    <p:bg>
      <p:bgPr>
        <a:solidFill>
          <a:srgbClr val="4AA5E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hasCustomPrompt="1" type="title"/>
          </p:nvPr>
        </p:nvSpPr>
        <p:spPr>
          <a:xfrm>
            <a:off x="742950" y="1182325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Black"/>
              <a:buNone/>
              <a:defRPr b="0" sz="12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9" name="Google Shape;219;p12"/>
          <p:cNvSpPr txBox="1"/>
          <p:nvPr>
            <p:ph idx="1" type="subTitle"/>
          </p:nvPr>
        </p:nvSpPr>
        <p:spPr>
          <a:xfrm>
            <a:off x="1132950" y="3145825"/>
            <a:ext cx="68820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bg>
      <p:bgPr>
        <a:solidFill>
          <a:srgbClr val="4AA5E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13"/>
          <p:cNvSpPr txBox="1"/>
          <p:nvPr>
            <p:ph idx="1" type="subTitle"/>
          </p:nvPr>
        </p:nvSpPr>
        <p:spPr>
          <a:xfrm>
            <a:off x="764200" y="3145825"/>
            <a:ext cx="7619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3" name="Google Shape;223;p13"/>
          <p:cNvSpPr txBox="1"/>
          <p:nvPr>
            <p:ph type="ctrTitle"/>
          </p:nvPr>
        </p:nvSpPr>
        <p:spPr>
          <a:xfrm>
            <a:off x="146600" y="1215475"/>
            <a:ext cx="8638800" cy="20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4" name="Google Shape;224;p13"/>
          <p:cNvGrpSpPr/>
          <p:nvPr/>
        </p:nvGrpSpPr>
        <p:grpSpPr>
          <a:xfrm rot="-4247453">
            <a:off x="844555" y="295177"/>
            <a:ext cx="827114" cy="1032228"/>
            <a:chOff x="3651675" y="484508"/>
            <a:chExt cx="665528" cy="830571"/>
          </a:xfrm>
        </p:grpSpPr>
        <p:sp>
          <p:nvSpPr>
            <p:cNvPr id="225" name="Google Shape;225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3"/>
          <p:cNvGrpSpPr/>
          <p:nvPr/>
        </p:nvGrpSpPr>
        <p:grpSpPr>
          <a:xfrm rot="-859313">
            <a:off x="1595723" y="498641"/>
            <a:ext cx="472708" cy="589933"/>
            <a:chOff x="3651675" y="484508"/>
            <a:chExt cx="665528" cy="830571"/>
          </a:xfrm>
        </p:grpSpPr>
        <p:sp>
          <p:nvSpPr>
            <p:cNvPr id="228" name="Google Shape;228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3"/>
          <p:cNvGrpSpPr/>
          <p:nvPr/>
        </p:nvGrpSpPr>
        <p:grpSpPr>
          <a:xfrm rot="7524608">
            <a:off x="7474829" y="3723470"/>
            <a:ext cx="827107" cy="1032220"/>
            <a:chOff x="3651675" y="484508"/>
            <a:chExt cx="665528" cy="830571"/>
          </a:xfrm>
        </p:grpSpPr>
        <p:sp>
          <p:nvSpPr>
            <p:cNvPr id="231" name="Google Shape;231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13"/>
          <p:cNvGrpSpPr/>
          <p:nvPr/>
        </p:nvGrpSpPr>
        <p:grpSpPr>
          <a:xfrm rot="-10687692">
            <a:off x="7095918" y="3801889"/>
            <a:ext cx="472711" cy="589937"/>
            <a:chOff x="3651675" y="484508"/>
            <a:chExt cx="665528" cy="830571"/>
          </a:xfrm>
        </p:grpSpPr>
        <p:sp>
          <p:nvSpPr>
            <p:cNvPr id="234" name="Google Shape;234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title"/>
          </p:nvPr>
        </p:nvSpPr>
        <p:spPr>
          <a:xfrm>
            <a:off x="92198" y="358025"/>
            <a:ext cx="8959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2000"/>
              <a:buNone/>
              <a:defRPr sz="20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1772745" y="591700"/>
            <a:ext cx="55986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&amp; title">
  <p:cSld name="BLANK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subtitles">
  <p:cSld name="BLANK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16"/>
          <p:cNvSpPr txBox="1"/>
          <p:nvPr>
            <p:ph hasCustomPrompt="1" type="title"/>
          </p:nvPr>
        </p:nvSpPr>
        <p:spPr>
          <a:xfrm>
            <a:off x="676538" y="7126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6"/>
          <p:cNvSpPr txBox="1"/>
          <p:nvPr>
            <p:ph idx="1" type="subTitle"/>
          </p:nvPr>
        </p:nvSpPr>
        <p:spPr>
          <a:xfrm>
            <a:off x="1040713" y="12199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5" name="Google Shape;245;p16"/>
          <p:cNvSpPr txBox="1"/>
          <p:nvPr>
            <p:ph hasCustomPrompt="1" idx="2" type="title"/>
          </p:nvPr>
        </p:nvSpPr>
        <p:spPr>
          <a:xfrm>
            <a:off x="676538" y="173995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6"/>
          <p:cNvSpPr txBox="1"/>
          <p:nvPr>
            <p:ph idx="3" type="subTitle"/>
          </p:nvPr>
        </p:nvSpPr>
        <p:spPr>
          <a:xfrm>
            <a:off x="1040713" y="224725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7" name="Google Shape;247;p16"/>
          <p:cNvSpPr txBox="1"/>
          <p:nvPr>
            <p:ph hasCustomPrompt="1" idx="4" type="title"/>
          </p:nvPr>
        </p:nvSpPr>
        <p:spPr>
          <a:xfrm>
            <a:off x="676538" y="27673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6"/>
          <p:cNvSpPr txBox="1"/>
          <p:nvPr>
            <p:ph idx="5" type="subTitle"/>
          </p:nvPr>
        </p:nvSpPr>
        <p:spPr>
          <a:xfrm>
            <a:off x="1040713" y="32746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49" name="Google Shape;249;p1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50" name="Google Shape;250;p1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6"/>
          <p:cNvSpPr txBox="1"/>
          <p:nvPr>
            <p:ph idx="6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s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63" name="Google Shape;263;p1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4" name="Google Shape;274;p17"/>
          <p:cNvSpPr txBox="1"/>
          <p:nvPr>
            <p:ph type="title"/>
          </p:nvPr>
        </p:nvSpPr>
        <p:spPr>
          <a:xfrm>
            <a:off x="998050" y="4487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idx="1" type="subTitle"/>
          </p:nvPr>
        </p:nvSpPr>
        <p:spPr>
          <a:xfrm>
            <a:off x="1454550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6" name="Google Shape;276;p17"/>
          <p:cNvSpPr txBox="1"/>
          <p:nvPr>
            <p:ph idx="2" type="title"/>
          </p:nvPr>
        </p:nvSpPr>
        <p:spPr>
          <a:xfrm>
            <a:off x="1454550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277" name="Google Shape;277;p17"/>
          <p:cNvCxnSpPr/>
          <p:nvPr/>
        </p:nvCxnSpPr>
        <p:spPr>
          <a:xfrm flipH="1">
            <a:off x="1427900" y="131172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17"/>
          <p:cNvCxnSpPr/>
          <p:nvPr/>
        </p:nvCxnSpPr>
        <p:spPr>
          <a:xfrm flipH="1">
            <a:off x="5239875" y="123867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17"/>
          <p:cNvSpPr txBox="1"/>
          <p:nvPr>
            <p:ph idx="3" type="subTitle"/>
          </p:nvPr>
        </p:nvSpPr>
        <p:spPr>
          <a:xfrm>
            <a:off x="5267725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0" name="Google Shape;280;p17"/>
          <p:cNvSpPr txBox="1"/>
          <p:nvPr>
            <p:ph idx="4" type="title"/>
          </p:nvPr>
        </p:nvSpPr>
        <p:spPr>
          <a:xfrm>
            <a:off x="5267718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1">
  <p:cSld name="BLANK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8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83" name="Google Shape;283;p18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4" name="Google Shape;294;p18"/>
          <p:cNvSpPr txBox="1"/>
          <p:nvPr>
            <p:ph type="title"/>
          </p:nvPr>
        </p:nvSpPr>
        <p:spPr>
          <a:xfrm>
            <a:off x="5620691" y="1838562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95" name="Google Shape;295;p18"/>
          <p:cNvSpPr txBox="1"/>
          <p:nvPr>
            <p:ph idx="1" type="subTitle"/>
          </p:nvPr>
        </p:nvSpPr>
        <p:spPr>
          <a:xfrm>
            <a:off x="5620691" y="2072237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1">
  <p:cSld name="BLANK_1_1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98" name="Google Shape;298;p1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19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2">
  <p:cSld name="BLANK_1_1_2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0"/>
          <p:cNvGrpSpPr/>
          <p:nvPr/>
        </p:nvGrpSpPr>
        <p:grpSpPr>
          <a:xfrm rot="10800000">
            <a:off x="-28647" y="-128754"/>
            <a:ext cx="9201309" cy="1524525"/>
            <a:chOff x="791125" y="1357350"/>
            <a:chExt cx="2750025" cy="464950"/>
          </a:xfrm>
        </p:grpSpPr>
        <p:sp>
          <p:nvSpPr>
            <p:cNvPr id="312" name="Google Shape;312;p20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20"/>
          <p:cNvSpPr txBox="1"/>
          <p:nvPr>
            <p:ph type="title"/>
          </p:nvPr>
        </p:nvSpPr>
        <p:spPr>
          <a:xfrm>
            <a:off x="998050" y="7780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" type="secHead">
  <p:cSld name="SECTION_HEADER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8150952" y="3831641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 txBox="1"/>
          <p:nvPr>
            <p:ph type="title"/>
          </p:nvPr>
        </p:nvSpPr>
        <p:spPr>
          <a:xfrm>
            <a:off x="4307463" y="1007763"/>
            <a:ext cx="305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4307463" y="212226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2" type="sldNum"/>
          </p:nvPr>
        </p:nvSpPr>
        <p:spPr>
          <a:xfrm>
            <a:off x="8548658" y="4717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3438242" y="3038418"/>
            <a:ext cx="1489188" cy="2149024"/>
          </a:xfrm>
          <a:custGeom>
            <a:rect b="b" l="l" r="r" t="t"/>
            <a:pathLst>
              <a:path extrusionOk="0" h="25811" w="17886">
                <a:moveTo>
                  <a:pt x="1068" y="1"/>
                </a:moveTo>
                <a:lnTo>
                  <a:pt x="0" y="25810"/>
                </a:lnTo>
                <a:lnTo>
                  <a:pt x="17885" y="25810"/>
                </a:lnTo>
                <a:lnTo>
                  <a:pt x="1068" y="1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719079" y="3038418"/>
            <a:ext cx="1808157" cy="2149024"/>
          </a:xfrm>
          <a:custGeom>
            <a:rect b="b" l="l" r="r" t="t"/>
            <a:pathLst>
              <a:path extrusionOk="0" h="25811" w="21717">
                <a:moveTo>
                  <a:pt x="21716" y="1"/>
                </a:moveTo>
                <a:lnTo>
                  <a:pt x="1" y="25810"/>
                </a:lnTo>
                <a:lnTo>
                  <a:pt x="20648" y="25810"/>
                </a:lnTo>
                <a:lnTo>
                  <a:pt x="21716" y="1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5312602" y="3890922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2971067" y="3890922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-55750" y="2999343"/>
            <a:ext cx="1422747" cy="2149024"/>
          </a:xfrm>
          <a:custGeom>
            <a:rect b="b" l="l" r="r" t="t"/>
            <a:pathLst>
              <a:path extrusionOk="0" h="25811" w="17088">
                <a:moveTo>
                  <a:pt x="0" y="1"/>
                </a:moveTo>
                <a:lnTo>
                  <a:pt x="0" y="25810"/>
                </a:lnTo>
                <a:lnTo>
                  <a:pt x="17088" y="25810"/>
                </a:lnTo>
                <a:lnTo>
                  <a:pt x="0" y="1"/>
                </a:lnTo>
                <a:close/>
              </a:path>
            </a:pathLst>
          </a:custGeom>
          <a:solidFill>
            <a:srgbClr val="B07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-55750" y="3236469"/>
            <a:ext cx="1363466" cy="1793337"/>
          </a:xfrm>
          <a:custGeom>
            <a:rect b="b" l="l" r="r" t="t"/>
            <a:pathLst>
              <a:path extrusionOk="0" h="21539" w="16376">
                <a:moveTo>
                  <a:pt x="0" y="1"/>
                </a:moveTo>
                <a:lnTo>
                  <a:pt x="0" y="21538"/>
                </a:lnTo>
                <a:lnTo>
                  <a:pt x="16376" y="12019"/>
                </a:lnTo>
                <a:lnTo>
                  <a:pt x="0" y="1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-55750" y="3028984"/>
            <a:ext cx="1704332" cy="1208269"/>
          </a:xfrm>
          <a:custGeom>
            <a:rect b="b" l="l" r="r" t="t"/>
            <a:pathLst>
              <a:path extrusionOk="0" h="14512" w="20470">
                <a:moveTo>
                  <a:pt x="20470" y="1"/>
                </a:moveTo>
                <a:lnTo>
                  <a:pt x="0" y="2493"/>
                </a:lnTo>
                <a:lnTo>
                  <a:pt x="16376" y="14511"/>
                </a:lnTo>
                <a:lnTo>
                  <a:pt x="20470" y="1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-55750" y="2036103"/>
            <a:ext cx="1704332" cy="1200443"/>
          </a:xfrm>
          <a:custGeom>
            <a:rect b="b" l="l" r="r" t="t"/>
            <a:pathLst>
              <a:path extrusionOk="0" h="14418" w="20470">
                <a:moveTo>
                  <a:pt x="0" y="0"/>
                </a:moveTo>
                <a:lnTo>
                  <a:pt x="0" y="14418"/>
                </a:lnTo>
                <a:lnTo>
                  <a:pt x="20470" y="11926"/>
                </a:lnTo>
                <a:lnTo>
                  <a:pt x="0" y="0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55750" y="1080522"/>
            <a:ext cx="1704332" cy="1948534"/>
          </a:xfrm>
          <a:custGeom>
            <a:rect b="b" l="l" r="r" t="t"/>
            <a:pathLst>
              <a:path extrusionOk="0" h="23403" w="20470">
                <a:moveTo>
                  <a:pt x="0" y="0"/>
                </a:moveTo>
                <a:lnTo>
                  <a:pt x="0" y="11477"/>
                </a:lnTo>
                <a:lnTo>
                  <a:pt x="20470" y="23403"/>
                </a:lnTo>
                <a:lnTo>
                  <a:pt x="0" y="0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2793223" y="161655"/>
            <a:ext cx="385411" cy="1222423"/>
          </a:xfrm>
          <a:custGeom>
            <a:rect b="b" l="l" r="r" t="t"/>
            <a:pathLst>
              <a:path extrusionOk="0" h="14682" w="4629">
                <a:moveTo>
                  <a:pt x="2585" y="0"/>
                </a:moveTo>
                <a:lnTo>
                  <a:pt x="1" y="6230"/>
                </a:lnTo>
                <a:lnTo>
                  <a:pt x="4629" y="14681"/>
                </a:lnTo>
                <a:lnTo>
                  <a:pt x="2585" y="0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3008451" y="161655"/>
            <a:ext cx="415051" cy="1222423"/>
          </a:xfrm>
          <a:custGeom>
            <a:rect b="b" l="l" r="r" t="t"/>
            <a:pathLst>
              <a:path extrusionOk="0" h="14682" w="4985">
                <a:moveTo>
                  <a:pt x="0" y="0"/>
                </a:moveTo>
                <a:lnTo>
                  <a:pt x="2044" y="14681"/>
                </a:lnTo>
                <a:lnTo>
                  <a:pt x="4984" y="2136"/>
                </a:lnTo>
                <a:lnTo>
                  <a:pt x="0" y="0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1304109" y="976775"/>
            <a:ext cx="1319089" cy="1941457"/>
            <a:chOff x="1304109" y="976775"/>
            <a:chExt cx="1319089" cy="1941457"/>
          </a:xfrm>
        </p:grpSpPr>
        <p:sp>
          <p:nvSpPr>
            <p:cNvPr id="77" name="Google Shape;77;p3"/>
            <p:cNvSpPr/>
            <p:nvPr/>
          </p:nvSpPr>
          <p:spPr>
            <a:xfrm>
              <a:off x="1304109" y="991595"/>
              <a:ext cx="1133502" cy="1926636"/>
            </a:xfrm>
            <a:custGeom>
              <a:rect b="b" l="l" r="r" t="t"/>
              <a:pathLst>
                <a:path extrusionOk="0" h="23140" w="13614">
                  <a:moveTo>
                    <a:pt x="2493" y="0"/>
                  </a:moveTo>
                  <a:lnTo>
                    <a:pt x="1" y="8451"/>
                  </a:lnTo>
                  <a:lnTo>
                    <a:pt x="13614" y="23139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1594" y="976775"/>
              <a:ext cx="1111604" cy="1941457"/>
            </a:xfrm>
            <a:custGeom>
              <a:rect b="b" l="l" r="r" t="t"/>
              <a:pathLst>
                <a:path extrusionOk="0" h="23318" w="13351">
                  <a:moveTo>
                    <a:pt x="13350" y="0"/>
                  </a:moveTo>
                  <a:lnTo>
                    <a:pt x="1" y="178"/>
                  </a:lnTo>
                  <a:lnTo>
                    <a:pt x="11122" y="23317"/>
                  </a:lnTo>
                  <a:lnTo>
                    <a:pt x="13350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6254028" y="2512628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8246951" y="2512628"/>
            <a:ext cx="897043" cy="889300"/>
          </a:xfrm>
          <a:custGeom>
            <a:rect b="b" l="l" r="r" t="t"/>
            <a:pathLst>
              <a:path extrusionOk="0" h="10681" w="10774">
                <a:moveTo>
                  <a:pt x="10773" y="1"/>
                </a:moveTo>
                <a:lnTo>
                  <a:pt x="1" y="6586"/>
                </a:lnTo>
                <a:lnTo>
                  <a:pt x="10773" y="10680"/>
                </a:lnTo>
                <a:lnTo>
                  <a:pt x="10773" y="1"/>
                </a:lnTo>
                <a:close/>
              </a:path>
            </a:pathLst>
          </a:custGeom>
          <a:solidFill>
            <a:srgbClr val="0984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8246951" y="3060982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8417719" y="3401850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7765623" y="3060982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8150952" y="4357431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306191" y="3965024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980143" y="3965024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527872" y="4031383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306191" y="4246611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6254028" y="4742760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7550477" y="4772401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3290038" y="4128048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6824280" y="4439193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5809417" y="4128048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712752" y="4128048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5001458" y="4194407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5001458" y="4490814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4571667" y="4490814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3008450" y="4366550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">
  <p:cSld name="BLANK_1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"/>
          <p:cNvSpPr txBox="1"/>
          <p:nvPr>
            <p:ph type="title"/>
          </p:nvPr>
        </p:nvSpPr>
        <p:spPr>
          <a:xfrm>
            <a:off x="998050" y="4883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BLANK_1_1_1_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 rot="1859154">
            <a:off x="3452516" y="708530"/>
            <a:ext cx="827083" cy="1032190"/>
            <a:chOff x="3651675" y="484508"/>
            <a:chExt cx="665528" cy="830571"/>
          </a:xfrm>
        </p:grpSpPr>
        <p:sp>
          <p:nvSpPr>
            <p:cNvPr id="376" name="Google Shape;376;p22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 txBox="1"/>
          <p:nvPr>
            <p:ph type="title"/>
          </p:nvPr>
        </p:nvSpPr>
        <p:spPr>
          <a:xfrm>
            <a:off x="3099612" y="2751137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3099612" y="2984812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 1">
  <p:cSld name="BLANK_1_1_1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3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382" name="Google Shape;382;p23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0" name="Google Shape;390;p23"/>
          <p:cNvSpPr txBox="1"/>
          <p:nvPr>
            <p:ph type="title"/>
          </p:nvPr>
        </p:nvSpPr>
        <p:spPr>
          <a:xfrm>
            <a:off x="415419" y="176325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1" type="subTitle"/>
          </p:nvPr>
        </p:nvSpPr>
        <p:spPr>
          <a:xfrm>
            <a:off x="415425" y="199692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with corner diamonds">
  <p:cSld name="BLANK_1_1_1_2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418" name="Google Shape;418;p24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4"/>
          <p:cNvSpPr/>
          <p:nvPr/>
        </p:nvSpPr>
        <p:spPr>
          <a:xfrm>
            <a:off x="1125800" y="2768750"/>
            <a:ext cx="3783900" cy="1094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794650" y="2880300"/>
            <a:ext cx="514500" cy="444900"/>
          </a:xfrm>
          <a:prstGeom prst="triangle">
            <a:avLst>
              <a:gd fmla="val 50000" name="adj"/>
            </a:avLst>
          </a:pr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1059937" y="145370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28" name="Google Shape;428;p24"/>
          <p:cNvSpPr txBox="1"/>
          <p:nvPr>
            <p:ph idx="1" type="subTitle"/>
          </p:nvPr>
        </p:nvSpPr>
        <p:spPr>
          <a:xfrm>
            <a:off x="1059942" y="168737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9" name="Google Shape;429;p24"/>
          <p:cNvSpPr txBox="1"/>
          <p:nvPr>
            <p:ph idx="3" type="subTitle"/>
          </p:nvPr>
        </p:nvSpPr>
        <p:spPr>
          <a:xfrm>
            <a:off x="1415567" y="3019475"/>
            <a:ext cx="32793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3">
  <p:cSld name="BLANK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5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32" name="Google Shape;432;p25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444" name="Google Shape;444;p25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5"/>
          <p:cNvSpPr txBox="1"/>
          <p:nvPr>
            <p:ph type="title"/>
          </p:nvPr>
        </p:nvSpPr>
        <p:spPr>
          <a:xfrm>
            <a:off x="609262" y="1000374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1" type="subTitle"/>
          </p:nvPr>
        </p:nvSpPr>
        <p:spPr>
          <a:xfrm>
            <a:off x="900262" y="1234050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and bottom diamonds  1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2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55" name="Google Shape;455;p2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6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66" name="Google Shape;466;p26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467" name="Google Shape;467;p26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6"/>
          <p:cNvSpPr txBox="1"/>
          <p:nvPr>
            <p:ph type="title"/>
          </p:nvPr>
        </p:nvSpPr>
        <p:spPr>
          <a:xfrm>
            <a:off x="818825" y="526200"/>
            <a:ext cx="8928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4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01" name="Google Shape;101;p4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112" name="Google Shape;112;p4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4"/>
          <p:cNvSpPr txBox="1"/>
          <p:nvPr>
            <p:ph idx="1" type="subTitle"/>
          </p:nvPr>
        </p:nvSpPr>
        <p:spPr>
          <a:xfrm>
            <a:off x="1557175" y="1368900"/>
            <a:ext cx="60297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4"/>
          <p:cNvSpPr txBox="1"/>
          <p:nvPr>
            <p:ph idx="2" type="subTitle"/>
          </p:nvPr>
        </p:nvSpPr>
        <p:spPr>
          <a:xfrm>
            <a:off x="1893588" y="324843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24" name="Google Shape;124;p5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5"/>
          <p:cNvSpPr txBox="1"/>
          <p:nvPr>
            <p:ph type="title"/>
          </p:nvPr>
        </p:nvSpPr>
        <p:spPr>
          <a:xfrm>
            <a:off x="919200" y="942200"/>
            <a:ext cx="79962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">
  <p:cSld name="TITLE_AND_BODY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39" name="Google Shape;139;p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 txBox="1"/>
          <p:nvPr>
            <p:ph type="title"/>
          </p:nvPr>
        </p:nvSpPr>
        <p:spPr>
          <a:xfrm>
            <a:off x="4424630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52" name="Google Shape;152;p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 txBox="1"/>
          <p:nvPr>
            <p:ph idx="1" type="subTitle"/>
          </p:nvPr>
        </p:nvSpPr>
        <p:spPr>
          <a:xfrm>
            <a:off x="4424625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 1">
  <p:cSld name="TITLE_AND_BODY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60" name="Google Shape;160;p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7"/>
          <p:cNvSpPr txBox="1"/>
          <p:nvPr>
            <p:ph type="title"/>
          </p:nvPr>
        </p:nvSpPr>
        <p:spPr>
          <a:xfrm>
            <a:off x="613355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1" name="Google Shape;171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72" name="Google Shape;172;p7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73" name="Google Shape;173;p7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7"/>
          <p:cNvSpPr txBox="1"/>
          <p:nvPr>
            <p:ph idx="1" type="subTitle"/>
          </p:nvPr>
        </p:nvSpPr>
        <p:spPr>
          <a:xfrm>
            <a:off x="613350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81" name="Google Shape;18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82" name="Google Shape;182;p8"/>
          <p:cNvCxnSpPr/>
          <p:nvPr/>
        </p:nvCxnSpPr>
        <p:spPr>
          <a:xfrm>
            <a:off x="447560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8"/>
          <p:cNvSpPr txBox="1"/>
          <p:nvPr>
            <p:ph idx="1" type="subTitle"/>
          </p:nvPr>
        </p:nvSpPr>
        <p:spPr>
          <a:xfrm>
            <a:off x="598386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8"/>
          <p:cNvSpPr txBox="1"/>
          <p:nvPr>
            <p:ph idx="2" type="subTitle"/>
          </p:nvPr>
        </p:nvSpPr>
        <p:spPr>
          <a:xfrm>
            <a:off x="4807711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8"/>
          <p:cNvSpPr txBox="1"/>
          <p:nvPr>
            <p:ph idx="3" type="title"/>
          </p:nvPr>
        </p:nvSpPr>
        <p:spPr>
          <a:xfrm>
            <a:off x="2540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86" name="Google Shape;186;p8"/>
          <p:cNvSpPr txBox="1"/>
          <p:nvPr>
            <p:ph idx="4" type="title"/>
          </p:nvPr>
        </p:nvSpPr>
        <p:spPr>
          <a:xfrm>
            <a:off x="48077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9" name="Google Shape;18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32926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58035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747775" y="2439088"/>
            <a:ext cx="2186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9"/>
          <p:cNvSpPr txBox="1"/>
          <p:nvPr>
            <p:ph idx="2" type="title"/>
          </p:nvPr>
        </p:nvSpPr>
        <p:spPr>
          <a:xfrm>
            <a:off x="824225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194" name="Google Shape;194;p9"/>
          <p:cNvSpPr txBox="1"/>
          <p:nvPr>
            <p:ph idx="3" type="subTitle"/>
          </p:nvPr>
        </p:nvSpPr>
        <p:spPr>
          <a:xfrm>
            <a:off x="353101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9"/>
          <p:cNvSpPr txBox="1"/>
          <p:nvPr>
            <p:ph idx="4" type="title"/>
          </p:nvPr>
        </p:nvSpPr>
        <p:spPr>
          <a:xfrm>
            <a:off x="353111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196" name="Google Shape;196;p9"/>
          <p:cNvSpPr txBox="1"/>
          <p:nvPr>
            <p:ph idx="5" type="subTitle"/>
          </p:nvPr>
        </p:nvSpPr>
        <p:spPr>
          <a:xfrm>
            <a:off x="604186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9"/>
          <p:cNvSpPr txBox="1"/>
          <p:nvPr>
            <p:ph idx="6" type="title"/>
          </p:nvPr>
        </p:nvSpPr>
        <p:spPr>
          <a:xfrm>
            <a:off x="604196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TITLE_AND_TWO_COLUMNS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0" name="Google Shape;200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10"/>
          <p:cNvSpPr txBox="1"/>
          <p:nvPr>
            <p:ph idx="2" type="title"/>
          </p:nvPr>
        </p:nvSpPr>
        <p:spPr>
          <a:xfrm>
            <a:off x="971105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3" type="title"/>
          </p:nvPr>
        </p:nvSpPr>
        <p:spPr>
          <a:xfrm>
            <a:off x="343791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4" type="title"/>
          </p:nvPr>
        </p:nvSpPr>
        <p:spPr>
          <a:xfrm>
            <a:off x="590086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5" type="title"/>
          </p:nvPr>
        </p:nvSpPr>
        <p:spPr>
          <a:xfrm>
            <a:off x="1011705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6" type="title"/>
          </p:nvPr>
        </p:nvSpPr>
        <p:spPr>
          <a:xfrm>
            <a:off x="347851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7" type="title"/>
          </p:nvPr>
        </p:nvSpPr>
        <p:spPr>
          <a:xfrm>
            <a:off x="594146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1" type="subTitle"/>
          </p:nvPr>
        </p:nvSpPr>
        <p:spPr>
          <a:xfrm>
            <a:off x="10172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8" name="Google Shape;208;p10"/>
          <p:cNvSpPr txBox="1"/>
          <p:nvPr>
            <p:ph idx="8" type="subTitle"/>
          </p:nvPr>
        </p:nvSpPr>
        <p:spPr>
          <a:xfrm>
            <a:off x="348405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10"/>
          <p:cNvSpPr txBox="1"/>
          <p:nvPr>
            <p:ph idx="9" type="subTitle"/>
          </p:nvPr>
        </p:nvSpPr>
        <p:spPr>
          <a:xfrm>
            <a:off x="59470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0" name="Google Shape;210;p10"/>
          <p:cNvSpPr txBox="1"/>
          <p:nvPr>
            <p:ph idx="13" type="subTitle"/>
          </p:nvPr>
        </p:nvSpPr>
        <p:spPr>
          <a:xfrm>
            <a:off x="10172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0"/>
          <p:cNvSpPr txBox="1"/>
          <p:nvPr>
            <p:ph idx="14" type="subTitle"/>
          </p:nvPr>
        </p:nvSpPr>
        <p:spPr>
          <a:xfrm>
            <a:off x="348405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2" name="Google Shape;212;p10"/>
          <p:cNvSpPr txBox="1"/>
          <p:nvPr>
            <p:ph idx="15" type="subTitle"/>
          </p:nvPr>
        </p:nvSpPr>
        <p:spPr>
          <a:xfrm>
            <a:off x="59470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●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○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■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●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○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■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●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○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■"/>
              <a:defRPr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9gcmohG8GRjwvy3hPqDa81LFvIGvPzNU/view" TargetMode="External"/><Relationship Id="rId4" Type="http://schemas.openxmlformats.org/officeDocument/2006/relationships/image" Target="../media/image4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HgAXp8OxNlmn4efqta7rQmnDM2VNxuFB/view" TargetMode="External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g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E5kWj5vlXYjaJUOsndqtVAwDA9vtPfYO/view" TargetMode="External"/><Relationship Id="rId4" Type="http://schemas.openxmlformats.org/officeDocument/2006/relationships/image" Target="../media/image5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0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type="title"/>
          </p:nvPr>
        </p:nvSpPr>
        <p:spPr>
          <a:xfrm>
            <a:off x="-56400" y="2468450"/>
            <a:ext cx="92568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0000"/>
                </a:solidFill>
              </a:rPr>
              <a:t>SISTEMA ELETRÔNICO DE CONTROLE DE EMPRÉSTIMOS PARA LABORATÓRIOS DO DEL/UFES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480" name="Google Shape;480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82" name="Google Shape;482;p2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27"/>
          <p:cNvSpPr txBox="1"/>
          <p:nvPr>
            <p:ph idx="1" type="subTitle"/>
          </p:nvPr>
        </p:nvSpPr>
        <p:spPr>
          <a:xfrm>
            <a:off x="4080925" y="3070025"/>
            <a:ext cx="4827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Aluno: Lucas Soares Pessini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Orientador: Prof. Dr. André Ferreira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ZXING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36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SIMULAÇÃO DE CÂMERA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36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PROTEUS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36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ARDUINO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25" y="1715825"/>
            <a:ext cx="1187374" cy="9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500" y="1662488"/>
            <a:ext cx="1421725" cy="105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150" y="1788103"/>
            <a:ext cx="1187375" cy="8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550" y="1651425"/>
            <a:ext cx="763599" cy="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8147" y="1662500"/>
            <a:ext cx="763598" cy="7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POWERSHELL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37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ARQUIVOS  ‘.BAT’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VIRTUAL SERIAL PORT DRIVER POR ELTIMA SOFTWARE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37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XBEE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308" y="1551025"/>
            <a:ext cx="1141150" cy="11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4">
            <a:alphaModFix/>
          </a:blip>
          <a:srcRect b="30930" l="0" r="0" t="32787"/>
          <a:stretch/>
        </p:blipFill>
        <p:spPr>
          <a:xfrm>
            <a:off x="4765500" y="1894910"/>
            <a:ext cx="12497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913" y="1272675"/>
            <a:ext cx="1697862" cy="169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713" y="1693900"/>
            <a:ext cx="855400" cy="8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"/>
          <p:cNvSpPr/>
          <p:nvPr/>
        </p:nvSpPr>
        <p:spPr>
          <a:xfrm>
            <a:off x="5880175" y="83937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8"/>
          <p:cNvSpPr/>
          <p:nvPr/>
        </p:nvSpPr>
        <p:spPr>
          <a:xfrm>
            <a:off x="3389700" y="2047475"/>
            <a:ext cx="2490600" cy="129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/>
          <p:nvPr/>
        </p:nvSpPr>
        <p:spPr>
          <a:xfrm>
            <a:off x="957725" y="85002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8"/>
          <p:cNvSpPr txBox="1"/>
          <p:nvPr>
            <p:ph idx="4294967295" type="body"/>
          </p:nvPr>
        </p:nvSpPr>
        <p:spPr>
          <a:xfrm>
            <a:off x="109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Estabelecer e Revisar as Propriedades do Sistema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674" name="Google Shape;674;p38"/>
          <p:cNvSpPr txBox="1"/>
          <p:nvPr>
            <p:ph idx="4294967295" type="body"/>
          </p:nvPr>
        </p:nvSpPr>
        <p:spPr>
          <a:xfrm>
            <a:off x="355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Instalação dos pacotes, programas e sistema operacional para o desenvolvimento do projeto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5" name="Google Shape;675;p38"/>
          <p:cNvSpPr txBox="1"/>
          <p:nvPr>
            <p:ph idx="4294967295" type="body"/>
          </p:nvPr>
        </p:nvSpPr>
        <p:spPr>
          <a:xfrm>
            <a:off x="601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Modelagem e implementação do banco de dados do sistema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6" name="Google Shape;676;p38"/>
          <p:cNvSpPr txBox="1"/>
          <p:nvPr>
            <p:ph idx="4294967295" type="body"/>
          </p:nvPr>
        </p:nvSpPr>
        <p:spPr>
          <a:xfrm>
            <a:off x="109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Desenvolvimento da interface web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7" name="Google Shape;677;p38"/>
          <p:cNvSpPr txBox="1"/>
          <p:nvPr>
            <p:ph idx="4294967295" type="body"/>
          </p:nvPr>
        </p:nvSpPr>
        <p:spPr>
          <a:xfrm>
            <a:off x="355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Leitor de código de barras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8" name="Google Shape;678;p38"/>
          <p:cNvSpPr txBox="1"/>
          <p:nvPr>
            <p:ph idx="4294967295" type="body"/>
          </p:nvPr>
        </p:nvSpPr>
        <p:spPr>
          <a:xfrm>
            <a:off x="601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Simulação do Módulo RTLS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9" name="Google Shape;679;p38"/>
          <p:cNvSpPr txBox="1"/>
          <p:nvPr>
            <p:ph type="title"/>
          </p:nvPr>
        </p:nvSpPr>
        <p:spPr>
          <a:xfrm>
            <a:off x="1098900" y="1788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Metodologia e Etapas de Desenvolvimentos</a:t>
            </a:r>
            <a:endParaRPr sz="2000"/>
          </a:p>
        </p:txBody>
      </p:sp>
      <p:sp>
        <p:nvSpPr>
          <p:cNvPr id="680" name="Google Shape;680;p38"/>
          <p:cNvSpPr/>
          <p:nvPr/>
        </p:nvSpPr>
        <p:spPr>
          <a:xfrm>
            <a:off x="5860525" y="338037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938075" y="339102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294967295" type="body"/>
          </p:nvPr>
        </p:nvSpPr>
        <p:spPr>
          <a:xfrm>
            <a:off x="107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Simulação do Módulo de ‘Autoatendimento’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683" name="Google Shape;683;p38"/>
          <p:cNvSpPr txBox="1"/>
          <p:nvPr>
            <p:ph idx="4294967295" type="body"/>
          </p:nvPr>
        </p:nvSpPr>
        <p:spPr>
          <a:xfrm>
            <a:off x="353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Testes e validações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84" name="Google Shape;684;p38"/>
          <p:cNvSpPr txBox="1"/>
          <p:nvPr>
            <p:ph idx="4294967295" type="body"/>
          </p:nvPr>
        </p:nvSpPr>
        <p:spPr>
          <a:xfrm>
            <a:off x="599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Lições Aprendidas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39"/>
          <p:cNvGrpSpPr/>
          <p:nvPr/>
        </p:nvGrpSpPr>
        <p:grpSpPr>
          <a:xfrm>
            <a:off x="1" y="-103461"/>
            <a:ext cx="3002427" cy="1254836"/>
            <a:chOff x="4070650" y="2149425"/>
            <a:chExt cx="814350" cy="340350"/>
          </a:xfrm>
        </p:grpSpPr>
        <p:sp>
          <p:nvSpPr>
            <p:cNvPr id="690" name="Google Shape;690;p39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25" y="0"/>
            <a:ext cx="6261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9"/>
          <p:cNvSpPr txBox="1"/>
          <p:nvPr>
            <p:ph idx="4294967295" type="subTitle"/>
          </p:nvPr>
        </p:nvSpPr>
        <p:spPr>
          <a:xfrm>
            <a:off x="415426" y="2041269"/>
            <a:ext cx="19212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97" name="Google Shape;697;p39"/>
          <p:cNvSpPr txBox="1"/>
          <p:nvPr>
            <p:ph idx="4294967295" type="title"/>
          </p:nvPr>
        </p:nvSpPr>
        <p:spPr>
          <a:xfrm>
            <a:off x="445223" y="1275525"/>
            <a:ext cx="21120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03" name="Google Shape;703;p40"/>
          <p:cNvGrpSpPr/>
          <p:nvPr/>
        </p:nvGrpSpPr>
        <p:grpSpPr>
          <a:xfrm>
            <a:off x="186136" y="1078923"/>
            <a:ext cx="4174448" cy="2599990"/>
            <a:chOff x="3422350" y="731675"/>
            <a:chExt cx="4831537" cy="3674898"/>
          </a:xfrm>
        </p:grpSpPr>
        <p:sp>
          <p:nvSpPr>
            <p:cNvPr id="704" name="Google Shape;704;p40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07" name="Google Shape;707;p40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0"/>
          <p:cNvGrpSpPr/>
          <p:nvPr/>
        </p:nvGrpSpPr>
        <p:grpSpPr>
          <a:xfrm>
            <a:off x="4591119" y="1078898"/>
            <a:ext cx="4366743" cy="2599990"/>
            <a:chOff x="3422350" y="731675"/>
            <a:chExt cx="4831537" cy="3674898"/>
          </a:xfrm>
        </p:grpSpPr>
        <p:sp>
          <p:nvSpPr>
            <p:cNvPr id="728" name="Google Shape;728;p40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30" name="Google Shape;730;p40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31" name="Google Shape;731;p40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40"/>
          <p:cNvSpPr txBox="1"/>
          <p:nvPr>
            <p:ph type="title"/>
          </p:nvPr>
        </p:nvSpPr>
        <p:spPr>
          <a:xfrm>
            <a:off x="812900" y="528925"/>
            <a:ext cx="78483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Banco de Dados - Página Inicial</a:t>
            </a:r>
            <a:endParaRPr/>
          </a:p>
        </p:txBody>
      </p:sp>
      <p:pic>
        <p:nvPicPr>
          <p:cNvPr id="752" name="Google Shape;752;p40"/>
          <p:cNvPicPr preferRelativeResize="0"/>
          <p:nvPr/>
        </p:nvPicPr>
        <p:blipFill rotWithShape="1">
          <a:blip r:embed="rId3">
            <a:alphaModFix/>
          </a:blip>
          <a:srcRect b="5022" l="50067" r="0" t="8970"/>
          <a:stretch/>
        </p:blipFill>
        <p:spPr>
          <a:xfrm>
            <a:off x="319975" y="1186709"/>
            <a:ext cx="3907224" cy="196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0"/>
          <p:cNvPicPr preferRelativeResize="0"/>
          <p:nvPr/>
        </p:nvPicPr>
        <p:blipFill rotWithShape="1">
          <a:blip r:embed="rId4">
            <a:alphaModFix/>
          </a:blip>
          <a:srcRect b="5689" l="50148" r="493" t="9007"/>
          <a:stretch/>
        </p:blipFill>
        <p:spPr>
          <a:xfrm>
            <a:off x="4730939" y="1186697"/>
            <a:ext cx="4086931" cy="196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59" name="Google Shape;759;p41"/>
          <p:cNvGrpSpPr/>
          <p:nvPr/>
        </p:nvGrpSpPr>
        <p:grpSpPr>
          <a:xfrm>
            <a:off x="1827005" y="1185425"/>
            <a:ext cx="5297297" cy="3055678"/>
            <a:chOff x="3422350" y="731675"/>
            <a:chExt cx="4831537" cy="3674898"/>
          </a:xfrm>
        </p:grpSpPr>
        <p:sp>
          <p:nvSpPr>
            <p:cNvPr id="760" name="Google Shape;760;p4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62" name="Google Shape;762;p41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63" name="Google Shape;763;p4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41"/>
          <p:cNvSpPr txBox="1"/>
          <p:nvPr>
            <p:ph type="title"/>
          </p:nvPr>
        </p:nvSpPr>
        <p:spPr>
          <a:xfrm>
            <a:off x="635550" y="573275"/>
            <a:ext cx="79131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Banco de Dados- Login</a:t>
            </a: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 rotWithShape="1">
          <a:blip r:embed="rId3">
            <a:alphaModFix/>
          </a:blip>
          <a:srcRect b="5021" l="50228" r="0" t="9001"/>
          <a:stretch/>
        </p:blipFill>
        <p:spPr>
          <a:xfrm>
            <a:off x="2002625" y="1321600"/>
            <a:ext cx="4958824" cy="22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90" name="Google Shape;790;p42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791" name="Google Shape;791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3" name="Google Shape;793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4" name="Google Shape;794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42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 Adicionar</a:t>
            </a:r>
            <a:endParaRPr/>
          </a:p>
        </p:txBody>
      </p:sp>
      <p:grpSp>
        <p:nvGrpSpPr>
          <p:cNvPr id="815" name="Google Shape;815;p42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816" name="Google Shape;816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18" name="Google Shape;818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19" name="Google Shape;819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2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840" name="Google Shape;840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42" name="Google Shape;842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43" name="Google Shape;843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42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864" name="Google Shape;864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66" name="Google Shape;866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67" name="Google Shape;867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42"/>
          <p:cNvPicPr preferRelativeResize="0"/>
          <p:nvPr/>
        </p:nvPicPr>
        <p:blipFill rotWithShape="1">
          <a:blip r:embed="rId3">
            <a:alphaModFix/>
          </a:blip>
          <a:srcRect b="4436" l="49852" r="0" t="9586"/>
          <a:stretch/>
        </p:blipFill>
        <p:spPr>
          <a:xfrm>
            <a:off x="1310875" y="561975"/>
            <a:ext cx="2620375" cy="12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2"/>
          <p:cNvPicPr preferRelativeResize="0"/>
          <p:nvPr/>
        </p:nvPicPr>
        <p:blipFill rotWithShape="1">
          <a:blip r:embed="rId4">
            <a:alphaModFix/>
          </a:blip>
          <a:srcRect b="5608" l="50157" r="702" t="9031"/>
          <a:stretch/>
        </p:blipFill>
        <p:spPr>
          <a:xfrm>
            <a:off x="5160575" y="495225"/>
            <a:ext cx="2620375" cy="12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2"/>
          <p:cNvPicPr preferRelativeResize="0"/>
          <p:nvPr/>
        </p:nvPicPr>
        <p:blipFill rotWithShape="1">
          <a:blip r:embed="rId5">
            <a:alphaModFix/>
          </a:blip>
          <a:srcRect b="4440" l="49852" r="0" t="9001"/>
          <a:stretch/>
        </p:blipFill>
        <p:spPr>
          <a:xfrm>
            <a:off x="149875" y="2448818"/>
            <a:ext cx="2620374" cy="128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2"/>
          <p:cNvPicPr preferRelativeResize="0"/>
          <p:nvPr/>
        </p:nvPicPr>
        <p:blipFill rotWithShape="1">
          <a:blip r:embed="rId6">
            <a:alphaModFix/>
          </a:blip>
          <a:srcRect b="5362" l="50313" r="724" t="9116"/>
          <a:stretch/>
        </p:blipFill>
        <p:spPr>
          <a:xfrm>
            <a:off x="3095685" y="2391526"/>
            <a:ext cx="2744714" cy="1304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p42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892" name="Google Shape;892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94" name="Google Shape;894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95" name="Google Shape;895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5" name="Google Shape;915;p42"/>
          <p:cNvPicPr preferRelativeResize="0"/>
          <p:nvPr/>
        </p:nvPicPr>
        <p:blipFill rotWithShape="1">
          <a:blip r:embed="rId7">
            <a:alphaModFix/>
          </a:blip>
          <a:srcRect b="5596" l="49852" r="0" t="8831"/>
          <a:stretch/>
        </p:blipFill>
        <p:spPr>
          <a:xfrm>
            <a:off x="6246425" y="2411225"/>
            <a:ext cx="2744725" cy="132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921" name="Google Shape;921;p43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922" name="Google Shape;922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24" name="Google Shape;924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25" name="Google Shape;925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3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</a:t>
            </a:r>
            <a:r>
              <a:rPr lang="es" sz="2000"/>
              <a:t>Listar Todos</a:t>
            </a: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947" name="Google Shape;947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49" name="Google Shape;949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50" name="Google Shape;950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43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971" name="Google Shape;971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73" name="Google Shape;973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74" name="Google Shape;974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43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995" name="Google Shape;995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97" name="Google Shape;997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98" name="Google Shape;998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43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1019" name="Google Shape;1019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21" name="Google Shape;1021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22" name="Google Shape;1022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2" name="Google Shape;1042;p43"/>
          <p:cNvPicPr preferRelativeResize="0"/>
          <p:nvPr/>
        </p:nvPicPr>
        <p:blipFill rotWithShape="1">
          <a:blip r:embed="rId3">
            <a:alphaModFix/>
          </a:blip>
          <a:srcRect b="4899" l="49970" r="1057" t="9593"/>
          <a:stretch/>
        </p:blipFill>
        <p:spPr>
          <a:xfrm>
            <a:off x="1339725" y="572000"/>
            <a:ext cx="2561125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3"/>
          <p:cNvPicPr preferRelativeResize="0"/>
          <p:nvPr/>
        </p:nvPicPr>
        <p:blipFill rotWithShape="1">
          <a:blip r:embed="rId4">
            <a:alphaModFix/>
          </a:blip>
          <a:srcRect b="5222" l="50071" r="621" t="8733"/>
          <a:stretch/>
        </p:blipFill>
        <p:spPr>
          <a:xfrm>
            <a:off x="5157500" y="505000"/>
            <a:ext cx="2623025" cy="12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3"/>
          <p:cNvPicPr preferRelativeResize="0"/>
          <p:nvPr/>
        </p:nvPicPr>
        <p:blipFill rotWithShape="1">
          <a:blip r:embed="rId5">
            <a:alphaModFix/>
          </a:blip>
          <a:srcRect b="4634" l="49847" r="0" t="9551"/>
          <a:stretch/>
        </p:blipFill>
        <p:spPr>
          <a:xfrm>
            <a:off x="153900" y="2452200"/>
            <a:ext cx="2623025" cy="1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3"/>
          <p:cNvPicPr preferRelativeResize="0"/>
          <p:nvPr/>
        </p:nvPicPr>
        <p:blipFill rotWithShape="1">
          <a:blip r:embed="rId6">
            <a:alphaModFix/>
          </a:blip>
          <a:srcRect b="5021" l="49852" r="0" t="9001"/>
          <a:stretch/>
        </p:blipFill>
        <p:spPr>
          <a:xfrm>
            <a:off x="3093600" y="2413550"/>
            <a:ext cx="2742600" cy="1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3"/>
          <p:cNvPicPr preferRelativeResize="0"/>
          <p:nvPr/>
        </p:nvPicPr>
        <p:blipFill rotWithShape="1">
          <a:blip r:embed="rId7">
            <a:alphaModFix/>
          </a:blip>
          <a:srcRect b="5547" l="49852" r="0" t="9360"/>
          <a:stretch/>
        </p:blipFill>
        <p:spPr>
          <a:xfrm>
            <a:off x="6263300" y="2424475"/>
            <a:ext cx="2742600" cy="1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52" name="Google Shape;1052;p44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1053" name="Google Shape;1053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55" name="Google Shape;1055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56" name="Google Shape;1056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44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 Download</a:t>
            </a:r>
            <a:endParaRPr/>
          </a:p>
        </p:txBody>
      </p:sp>
      <p:grpSp>
        <p:nvGrpSpPr>
          <p:cNvPr id="1077" name="Google Shape;1077;p44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1078" name="Google Shape;1078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80" name="Google Shape;1080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81" name="Google Shape;1081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44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1102" name="Google Shape;1102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04" name="Google Shape;1104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05" name="Google Shape;1105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44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1126" name="Google Shape;1126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28" name="Google Shape;1128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29" name="Google Shape;1129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44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1150" name="Google Shape;1150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52" name="Google Shape;1152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53" name="Google Shape;1153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44"/>
          <p:cNvPicPr preferRelativeResize="0"/>
          <p:nvPr/>
        </p:nvPicPr>
        <p:blipFill rotWithShape="1">
          <a:blip r:embed="rId3">
            <a:alphaModFix/>
          </a:blip>
          <a:srcRect b="4443" l="49852" r="0" t="0"/>
          <a:stretch/>
        </p:blipFill>
        <p:spPr>
          <a:xfrm>
            <a:off x="1318049" y="563075"/>
            <a:ext cx="26072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44"/>
          <p:cNvPicPr preferRelativeResize="0"/>
          <p:nvPr/>
        </p:nvPicPr>
        <p:blipFill rotWithShape="1">
          <a:blip r:embed="rId4">
            <a:alphaModFix/>
          </a:blip>
          <a:srcRect b="4443" l="49852" r="0" t="0"/>
          <a:stretch/>
        </p:blipFill>
        <p:spPr>
          <a:xfrm>
            <a:off x="5166850" y="510825"/>
            <a:ext cx="26072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44"/>
          <p:cNvPicPr preferRelativeResize="0"/>
          <p:nvPr/>
        </p:nvPicPr>
        <p:blipFill rotWithShape="1">
          <a:blip r:embed="rId5">
            <a:alphaModFix/>
          </a:blip>
          <a:srcRect b="5033" l="49685" r="0" t="0"/>
          <a:stretch/>
        </p:blipFill>
        <p:spPr>
          <a:xfrm>
            <a:off x="147675" y="2444325"/>
            <a:ext cx="26225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44"/>
          <p:cNvPicPr preferRelativeResize="0"/>
          <p:nvPr/>
        </p:nvPicPr>
        <p:blipFill rotWithShape="1">
          <a:blip r:embed="rId6">
            <a:alphaModFix/>
          </a:blip>
          <a:srcRect b="5544" l="49899" r="0" t="0"/>
          <a:stretch/>
        </p:blipFill>
        <p:spPr>
          <a:xfrm>
            <a:off x="3096300" y="2410250"/>
            <a:ext cx="2741450" cy="13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4"/>
          <p:cNvPicPr preferRelativeResize="0"/>
          <p:nvPr/>
        </p:nvPicPr>
        <p:blipFill rotWithShape="1">
          <a:blip r:embed="rId7">
            <a:alphaModFix/>
          </a:blip>
          <a:srcRect b="5258" l="50017" r="0" t="0"/>
          <a:stretch/>
        </p:blipFill>
        <p:spPr>
          <a:xfrm>
            <a:off x="6267000" y="2423150"/>
            <a:ext cx="2741450" cy="13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183" name="Google Shape;1183;p45"/>
          <p:cNvGrpSpPr/>
          <p:nvPr/>
        </p:nvGrpSpPr>
        <p:grpSpPr>
          <a:xfrm>
            <a:off x="1088041" y="1031246"/>
            <a:ext cx="4317462" cy="2702520"/>
            <a:chOff x="3422350" y="731675"/>
            <a:chExt cx="4831537" cy="3674898"/>
          </a:xfrm>
        </p:grpSpPr>
        <p:sp>
          <p:nvSpPr>
            <p:cNvPr id="1184" name="Google Shape;1184;p4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86" name="Google Shape;1186;p4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87" name="Google Shape;1187;p4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45"/>
          <p:cNvSpPr txBox="1"/>
          <p:nvPr>
            <p:ph idx="4294967295" type="title"/>
          </p:nvPr>
        </p:nvSpPr>
        <p:spPr>
          <a:xfrm>
            <a:off x="1647575" y="2492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08" name="Google Shape;1208;p45"/>
          <p:cNvSpPr txBox="1"/>
          <p:nvPr>
            <p:ph type="title"/>
          </p:nvPr>
        </p:nvSpPr>
        <p:spPr>
          <a:xfrm>
            <a:off x="5620700" y="1031244"/>
            <a:ext cx="2470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09" name="Google Shape;1209;p45"/>
          <p:cNvSpPr txBox="1"/>
          <p:nvPr>
            <p:ph idx="1" type="subTitle"/>
          </p:nvPr>
        </p:nvSpPr>
        <p:spPr>
          <a:xfrm>
            <a:off x="5620691" y="2072237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“Ler o código de barras”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Não é </a:t>
            </a:r>
            <a:r>
              <a:rPr b="1" lang="es">
                <a:solidFill>
                  <a:srgbClr val="000000"/>
                </a:solidFill>
              </a:rPr>
              <a:t>preciso</a:t>
            </a:r>
            <a:r>
              <a:rPr b="1" lang="es">
                <a:solidFill>
                  <a:srgbClr val="000000"/>
                </a:solidFill>
              </a:rPr>
              <a:t> cadastrar previamente o aluno, equipamento ou kit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210" name="Google Shape;1210;p45"/>
          <p:cNvPicPr preferRelativeResize="0"/>
          <p:nvPr/>
        </p:nvPicPr>
        <p:blipFill rotWithShape="1">
          <a:blip r:embed="rId3">
            <a:alphaModFix/>
          </a:blip>
          <a:srcRect b="4617" l="49852" r="0" t="8418"/>
          <a:stretch/>
        </p:blipFill>
        <p:spPr>
          <a:xfrm>
            <a:off x="1245350" y="1184721"/>
            <a:ext cx="4002751" cy="19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98" name="Google Shape;498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99" name="Google Shape;499;p28"/>
          <p:cNvSpPr txBox="1"/>
          <p:nvPr>
            <p:ph idx="4294967295" type="subTitle"/>
          </p:nvPr>
        </p:nvSpPr>
        <p:spPr>
          <a:xfrm>
            <a:off x="153650" y="1529775"/>
            <a:ext cx="3064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Laboratório de Eletrônica do Departamento de Engenharia Elétrica da UFES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Processo de  Empréstimo Atual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Solução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666" l="7150" r="1883" t="0"/>
          <a:stretch/>
        </p:blipFill>
        <p:spPr>
          <a:xfrm>
            <a:off x="3294350" y="654475"/>
            <a:ext cx="5913474" cy="35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 txBox="1"/>
          <p:nvPr>
            <p:ph idx="4294967295" type="title"/>
          </p:nvPr>
        </p:nvSpPr>
        <p:spPr>
          <a:xfrm>
            <a:off x="153644" y="654483"/>
            <a:ext cx="3604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Introdução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6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6" name="Google Shape;1216;p46"/>
          <p:cNvSpPr txBox="1"/>
          <p:nvPr>
            <p:ph type="title"/>
          </p:nvPr>
        </p:nvSpPr>
        <p:spPr>
          <a:xfrm>
            <a:off x="5119000" y="1402850"/>
            <a:ext cx="3547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17" name="Google Shape;1217;p46"/>
          <p:cNvSpPr txBox="1"/>
          <p:nvPr>
            <p:ph idx="1" type="subTitle"/>
          </p:nvPr>
        </p:nvSpPr>
        <p:spPr>
          <a:xfrm>
            <a:off x="5234400" y="1716950"/>
            <a:ext cx="3130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</a:rPr>
              <a:t>Procedimentos</a:t>
            </a:r>
            <a:r>
              <a:rPr b="1" lang="es">
                <a:solidFill>
                  <a:srgbClr val="000000"/>
                </a:solidFill>
              </a:rPr>
              <a:t> feitos no Celular: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Logar em uma conta administrativa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No Menu Navegação ‘Ler o Código de Barras’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Lendo a Matrícula do Estudante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Lendo o Código do Equipamento ou Kit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Confirmar o Empréstimo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46"/>
          <p:cNvPicPr preferRelativeResize="0"/>
          <p:nvPr/>
        </p:nvPicPr>
        <p:blipFill rotWithShape="1">
          <a:blip r:embed="rId3">
            <a:alphaModFix/>
          </a:blip>
          <a:srcRect b="5240" l="67696" r="17704" t="0"/>
          <a:stretch/>
        </p:blipFill>
        <p:spPr>
          <a:xfrm>
            <a:off x="2108675" y="389825"/>
            <a:ext cx="2510975" cy="461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46"/>
          <p:cNvGrpSpPr/>
          <p:nvPr/>
        </p:nvGrpSpPr>
        <p:grpSpPr>
          <a:xfrm>
            <a:off x="2042276" y="100965"/>
            <a:ext cx="2652215" cy="5056285"/>
            <a:chOff x="2487400" y="238125"/>
            <a:chExt cx="2621025" cy="5226675"/>
          </a:xfrm>
        </p:grpSpPr>
        <p:sp>
          <p:nvSpPr>
            <p:cNvPr id="1220" name="Google Shape;1220;p46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46"/>
          <p:cNvSpPr txBox="1"/>
          <p:nvPr>
            <p:ph idx="4294967295" type="title"/>
          </p:nvPr>
        </p:nvSpPr>
        <p:spPr>
          <a:xfrm>
            <a:off x="5119000" y="299200"/>
            <a:ext cx="3846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7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3" name="Google Shape;1233;p47"/>
          <p:cNvSpPr txBox="1"/>
          <p:nvPr>
            <p:ph type="title"/>
          </p:nvPr>
        </p:nvSpPr>
        <p:spPr>
          <a:xfrm>
            <a:off x="5119000" y="1402850"/>
            <a:ext cx="3547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34" name="Google Shape;1234;p47"/>
          <p:cNvSpPr txBox="1"/>
          <p:nvPr>
            <p:ph idx="1" type="subTitle"/>
          </p:nvPr>
        </p:nvSpPr>
        <p:spPr>
          <a:xfrm>
            <a:off x="5234400" y="1716950"/>
            <a:ext cx="3130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Pesquisar pelo nome do aluno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925" y="518806"/>
            <a:ext cx="2507200" cy="446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47"/>
          <p:cNvGrpSpPr/>
          <p:nvPr/>
        </p:nvGrpSpPr>
        <p:grpSpPr>
          <a:xfrm>
            <a:off x="2042276" y="100965"/>
            <a:ext cx="2652215" cy="5056285"/>
            <a:chOff x="2487400" y="238125"/>
            <a:chExt cx="2621025" cy="5226675"/>
          </a:xfrm>
        </p:grpSpPr>
        <p:sp>
          <p:nvSpPr>
            <p:cNvPr id="1237" name="Google Shape;1237;p47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47"/>
          <p:cNvSpPr txBox="1"/>
          <p:nvPr>
            <p:ph idx="4294967295" type="title"/>
          </p:nvPr>
        </p:nvSpPr>
        <p:spPr>
          <a:xfrm>
            <a:off x="5119000" y="299200"/>
            <a:ext cx="3846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8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50" name="Google Shape;1250;p48" title="WhatsApp Video 2019-12-05 at 22.49.5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88" y="304800"/>
            <a:ext cx="2661285" cy="483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48"/>
          <p:cNvGrpSpPr/>
          <p:nvPr/>
        </p:nvGrpSpPr>
        <p:grpSpPr>
          <a:xfrm>
            <a:off x="3241419" y="-86292"/>
            <a:ext cx="2826513" cy="5364659"/>
            <a:chOff x="2487400" y="238125"/>
            <a:chExt cx="2621025" cy="5226675"/>
          </a:xfrm>
        </p:grpSpPr>
        <p:sp>
          <p:nvSpPr>
            <p:cNvPr id="1252" name="Google Shape;1252;p48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9"/>
          <p:cNvSpPr txBox="1"/>
          <p:nvPr>
            <p:ph type="title"/>
          </p:nvPr>
        </p:nvSpPr>
        <p:spPr>
          <a:xfrm>
            <a:off x="4307475" y="938850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Simulação do Módulo RTLS</a:t>
            </a:r>
            <a:endParaRPr/>
          </a:p>
        </p:txBody>
      </p:sp>
      <p:sp>
        <p:nvSpPr>
          <p:cNvPr id="1264" name="Google Shape;1264;p49"/>
          <p:cNvSpPr txBox="1"/>
          <p:nvPr>
            <p:ph idx="1" type="subTitle"/>
          </p:nvPr>
        </p:nvSpPr>
        <p:spPr>
          <a:xfrm>
            <a:off x="3258875" y="1298325"/>
            <a:ext cx="5368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Proteus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Atmega328p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555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GPS - Comunicação Serial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XBee - (Driver de Software Virtual da Eltima)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COMPIM - (Driver de Software Virtual da Eltima)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65" name="Google Shape;1265;p49"/>
          <p:cNvSpPr txBox="1"/>
          <p:nvPr>
            <p:ph type="title"/>
          </p:nvPr>
        </p:nvSpPr>
        <p:spPr>
          <a:xfrm>
            <a:off x="4307475" y="360750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0"/>
          <p:cNvSpPr/>
          <p:nvPr/>
        </p:nvSpPr>
        <p:spPr>
          <a:xfrm>
            <a:off x="0" y="3550375"/>
            <a:ext cx="9341100" cy="16044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1004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50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 picture is worth 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thousand words</a:t>
            </a:r>
            <a:endParaRPr b="0" sz="1400">
              <a:solidFill>
                <a:srgbClr val="45AAF2"/>
              </a:solidFill>
            </a:endParaRPr>
          </a:p>
        </p:txBody>
      </p:sp>
      <p:pic>
        <p:nvPicPr>
          <p:cNvPr id="1272" name="Google Shape;1272;p50"/>
          <p:cNvPicPr preferRelativeResize="0"/>
          <p:nvPr/>
        </p:nvPicPr>
        <p:blipFill rotWithShape="1">
          <a:blip r:embed="rId4">
            <a:alphaModFix/>
          </a:blip>
          <a:srcRect b="10435" l="15926" r="15926" t="19152"/>
          <a:stretch/>
        </p:blipFill>
        <p:spPr>
          <a:xfrm>
            <a:off x="0" y="0"/>
            <a:ext cx="9226326" cy="50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1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278" name="Google Shape;1278;p51" title="20191215_09393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50" y="1124375"/>
            <a:ext cx="92290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51"/>
          <p:cNvSpPr txBox="1"/>
          <p:nvPr>
            <p:ph type="title"/>
          </p:nvPr>
        </p:nvSpPr>
        <p:spPr>
          <a:xfrm>
            <a:off x="2316188" y="662225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Simulação do Módulo RTLS</a:t>
            </a:r>
            <a:endParaRPr/>
          </a:p>
        </p:txBody>
      </p:sp>
      <p:sp>
        <p:nvSpPr>
          <p:cNvPr id="1280" name="Google Shape;1280;p51"/>
          <p:cNvSpPr txBox="1"/>
          <p:nvPr>
            <p:ph type="title"/>
          </p:nvPr>
        </p:nvSpPr>
        <p:spPr>
          <a:xfrm>
            <a:off x="2597150" y="134075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2"/>
          <p:cNvSpPr txBox="1"/>
          <p:nvPr>
            <p:ph type="title"/>
          </p:nvPr>
        </p:nvSpPr>
        <p:spPr>
          <a:xfrm>
            <a:off x="4307475" y="938850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Módulo de ‘Autoatendimento’</a:t>
            </a:r>
            <a:endParaRPr/>
          </a:p>
        </p:txBody>
      </p:sp>
      <p:sp>
        <p:nvSpPr>
          <p:cNvPr id="1286" name="Google Shape;1286;p52"/>
          <p:cNvSpPr txBox="1"/>
          <p:nvPr>
            <p:ph idx="1" type="subTitle"/>
          </p:nvPr>
        </p:nvSpPr>
        <p:spPr>
          <a:xfrm>
            <a:off x="3271825" y="2049775"/>
            <a:ext cx="5368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 próprio usuário, desde que autorizado, retira ou entrega o kit/equipamento sem intermédio de uma outra pessoa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87" name="Google Shape;1287;p52"/>
          <p:cNvSpPr txBox="1"/>
          <p:nvPr>
            <p:ph type="title"/>
          </p:nvPr>
        </p:nvSpPr>
        <p:spPr>
          <a:xfrm>
            <a:off x="4307475" y="360750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3"/>
          <p:cNvSpPr/>
          <p:nvPr/>
        </p:nvSpPr>
        <p:spPr>
          <a:xfrm>
            <a:off x="0" y="3550375"/>
            <a:ext cx="9341100" cy="16044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1004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3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 picture is worth 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thousand words</a:t>
            </a:r>
            <a:endParaRPr b="0" sz="1400">
              <a:solidFill>
                <a:srgbClr val="45AAF2"/>
              </a:solidFill>
            </a:endParaRPr>
          </a:p>
        </p:txBody>
      </p:sp>
      <p:pic>
        <p:nvPicPr>
          <p:cNvPr id="1294" name="Google Shape;1294;p53"/>
          <p:cNvPicPr preferRelativeResize="0"/>
          <p:nvPr/>
        </p:nvPicPr>
        <p:blipFill rotWithShape="1">
          <a:blip r:embed="rId4">
            <a:alphaModFix/>
          </a:blip>
          <a:srcRect b="9021" l="31352" r="4201" t="24400"/>
          <a:stretch/>
        </p:blipFill>
        <p:spPr>
          <a:xfrm>
            <a:off x="0" y="0"/>
            <a:ext cx="9341101" cy="52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4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00" name="Google Shape;1300;p54"/>
          <p:cNvSpPr txBox="1"/>
          <p:nvPr>
            <p:ph type="title"/>
          </p:nvPr>
        </p:nvSpPr>
        <p:spPr>
          <a:xfrm>
            <a:off x="2316188" y="662225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Módulo de ‘Autoatendimento’</a:t>
            </a:r>
            <a:endParaRPr/>
          </a:p>
        </p:txBody>
      </p:sp>
      <p:sp>
        <p:nvSpPr>
          <p:cNvPr id="1301" name="Google Shape;1301;p54"/>
          <p:cNvSpPr txBox="1"/>
          <p:nvPr>
            <p:ph type="title"/>
          </p:nvPr>
        </p:nvSpPr>
        <p:spPr>
          <a:xfrm>
            <a:off x="2597150" y="134075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  <p:pic>
        <p:nvPicPr>
          <p:cNvPr id="1302" name="Google Shape;1302;p54" title="20191215_1050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9300"/>
            <a:ext cx="9144000" cy="324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Conclusão Geral</a:t>
            </a:r>
            <a:endParaRPr/>
          </a:p>
        </p:txBody>
      </p:sp>
      <p:cxnSp>
        <p:nvCxnSpPr>
          <p:cNvPr id="1308" name="Google Shape;1308;p55"/>
          <p:cNvCxnSpPr/>
          <p:nvPr/>
        </p:nvCxnSpPr>
        <p:spPr>
          <a:xfrm>
            <a:off x="32926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55"/>
          <p:cNvCxnSpPr/>
          <p:nvPr/>
        </p:nvCxnSpPr>
        <p:spPr>
          <a:xfrm>
            <a:off x="58035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1" name="Google Shape;1311;p55"/>
          <p:cNvSpPr txBox="1"/>
          <p:nvPr>
            <p:ph idx="2" type="title"/>
          </p:nvPr>
        </p:nvSpPr>
        <p:spPr>
          <a:xfrm>
            <a:off x="886650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CONTROLE DE EMPRÉSTIMOS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2" name="Google Shape;1312;p55"/>
          <p:cNvSpPr txBox="1"/>
          <p:nvPr>
            <p:ph idx="4" type="title"/>
          </p:nvPr>
        </p:nvSpPr>
        <p:spPr>
          <a:xfrm>
            <a:off x="3456213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PESQUISAS BIBLIOGRÁFICAS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3" name="Google Shape;1313;p55"/>
          <p:cNvSpPr txBox="1"/>
          <p:nvPr>
            <p:ph idx="6" type="title"/>
          </p:nvPr>
        </p:nvSpPr>
        <p:spPr>
          <a:xfrm>
            <a:off x="6025788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SISTEMA DESENVOLVIDO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7" name="Google Shape;507;p29"/>
          <p:cNvSpPr txBox="1"/>
          <p:nvPr>
            <p:ph idx="1" type="subTitle"/>
          </p:nvPr>
        </p:nvSpPr>
        <p:spPr>
          <a:xfrm>
            <a:off x="6283075" y="1799950"/>
            <a:ext cx="2633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Desenvolvimento de interface web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Interligação e Configuração de rede de sensores RTLS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Módulo de 'Autoatendimento'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08" name="Google Shape;508;p29"/>
          <p:cNvPicPr preferRelativeResize="0"/>
          <p:nvPr/>
        </p:nvPicPr>
        <p:blipFill rotWithShape="1">
          <a:blip r:embed="rId3">
            <a:alphaModFix/>
          </a:blip>
          <a:srcRect b="3201" l="5398" r="15091" t="3191"/>
          <a:stretch/>
        </p:blipFill>
        <p:spPr>
          <a:xfrm>
            <a:off x="297650" y="246837"/>
            <a:ext cx="5846826" cy="38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9"/>
          <p:cNvSpPr txBox="1"/>
          <p:nvPr>
            <p:ph type="title"/>
          </p:nvPr>
        </p:nvSpPr>
        <p:spPr>
          <a:xfrm>
            <a:off x="6330927" y="1302850"/>
            <a:ext cx="25377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Introdução</a:t>
            </a:r>
            <a:endParaRPr/>
          </a:p>
        </p:txBody>
      </p:sp>
      <p:grpSp>
        <p:nvGrpSpPr>
          <p:cNvPr id="510" name="Google Shape;510;p2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11" name="Google Shape;511;p2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6"/>
          <p:cNvSpPr txBox="1"/>
          <p:nvPr>
            <p:ph idx="1" type="body"/>
          </p:nvPr>
        </p:nvSpPr>
        <p:spPr>
          <a:xfrm>
            <a:off x="1048350" y="7013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Observações para trabalhos futuros: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host utilizado, embora gratuito, permite poucos acessos ao banco de dados por hora, limitando a aplicação real do sistema;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host gratuito é lento;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almoxarifado possui características de uma gaiola de Faraday, o que pode dificultar alguns acessos à rede sem fio;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Não foi desenvolvida uma interface com um mapa para indicar a localização dos equipamentos para o Módulo RTLS como o Sistema de Informações Geográficas, ou GIS; e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Ainda não foi feito um método direto para registrar os alunos sem a carteirinha.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9" name="Google Shape;1319;p56"/>
          <p:cNvSpPr txBox="1"/>
          <p:nvPr>
            <p:ph type="title"/>
          </p:nvPr>
        </p:nvSpPr>
        <p:spPr>
          <a:xfrm>
            <a:off x="1048350" y="2812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Conclusão Geral</a:t>
            </a:r>
            <a:endParaRPr b="1"/>
          </a:p>
        </p:txBody>
      </p:sp>
      <p:sp>
        <p:nvSpPr>
          <p:cNvPr id="1320" name="Google Shape;1320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7"/>
          <p:cNvSpPr txBox="1"/>
          <p:nvPr>
            <p:ph idx="4294967295" type="title"/>
          </p:nvPr>
        </p:nvSpPr>
        <p:spPr>
          <a:xfrm>
            <a:off x="1154950" y="1981050"/>
            <a:ext cx="66843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6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</a:t>
            </a:r>
            <a:r>
              <a:rPr b="0" lang="es" sz="6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!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0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26" name="Google Shape;526;p30"/>
          <p:cNvSpPr txBox="1"/>
          <p:nvPr>
            <p:ph idx="4294967295" type="body"/>
          </p:nvPr>
        </p:nvSpPr>
        <p:spPr>
          <a:xfrm>
            <a:off x="858725" y="1428575"/>
            <a:ext cx="5478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Objetivo Geral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Objetivo Específicos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Leitura dos códigos de barra;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Desenvolver um banco de dados;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Estudar um sistema de baixo custo (RTLS);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Desenvolver uma interface web;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Sistema de ‘autoatendimento’.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7" name="Google Shape;527;p30"/>
          <p:cNvSpPr txBox="1"/>
          <p:nvPr>
            <p:ph type="title"/>
          </p:nvPr>
        </p:nvSpPr>
        <p:spPr>
          <a:xfrm>
            <a:off x="2328877" y="825450"/>
            <a:ext cx="2537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type="title"/>
          </p:nvPr>
        </p:nvSpPr>
        <p:spPr>
          <a:xfrm>
            <a:off x="4424630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Embasamento Teórico</a:t>
            </a:r>
            <a:endParaRPr/>
          </a:p>
        </p:txBody>
      </p:sp>
      <p:sp>
        <p:nvSpPr>
          <p:cNvPr id="533" name="Google Shape;53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4" name="Google Shape;534;p31"/>
          <p:cNvPicPr preferRelativeResize="0"/>
          <p:nvPr/>
        </p:nvPicPr>
        <p:blipFill rotWithShape="1">
          <a:blip r:embed="rId3">
            <a:alphaModFix/>
          </a:blip>
          <a:srcRect b="0" l="0" r="42647" t="0"/>
          <a:stretch/>
        </p:blipFill>
        <p:spPr>
          <a:xfrm>
            <a:off x="-56525" y="-12"/>
            <a:ext cx="3989824" cy="52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1"/>
          <p:cNvSpPr txBox="1"/>
          <p:nvPr>
            <p:ph idx="1" type="subTitle"/>
          </p:nvPr>
        </p:nvSpPr>
        <p:spPr>
          <a:xfrm>
            <a:off x="4424625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Automatização de Processos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Sistema Embarcado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536" name="Google Shape;536;p31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37" name="Google Shape;537;p31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415425" y="213552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Aplicação Web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HTML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PHP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JavaScript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2" name="Google Shape;552;p32"/>
          <p:cNvSpPr txBox="1"/>
          <p:nvPr>
            <p:ph type="title"/>
          </p:nvPr>
        </p:nvSpPr>
        <p:spPr>
          <a:xfrm>
            <a:off x="492419" y="140565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Embasamento Teórico</a:t>
            </a:r>
            <a:endParaRPr/>
          </a:p>
        </p:txBody>
      </p:sp>
      <p:pic>
        <p:nvPicPr>
          <p:cNvPr id="553" name="Google Shape;553;p32"/>
          <p:cNvPicPr preferRelativeResize="0"/>
          <p:nvPr/>
        </p:nvPicPr>
        <p:blipFill rotWithShape="1">
          <a:blip r:embed="rId3">
            <a:alphaModFix/>
          </a:blip>
          <a:srcRect b="3567" l="25637" r="26779" t="0"/>
          <a:stretch/>
        </p:blipFill>
        <p:spPr>
          <a:xfrm>
            <a:off x="4309450" y="0"/>
            <a:ext cx="48345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"/>
          <p:cNvSpPr/>
          <p:nvPr/>
        </p:nvSpPr>
        <p:spPr>
          <a:xfrm>
            <a:off x="4702006" y="1069741"/>
            <a:ext cx="1037550" cy="1145686"/>
          </a:xfrm>
          <a:custGeom>
            <a:rect b="b" l="l" r="r" t="t"/>
            <a:pathLst>
              <a:path extrusionOk="0" h="5225" w="4732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"/>
          <p:cNvSpPr/>
          <p:nvPr/>
        </p:nvSpPr>
        <p:spPr>
          <a:xfrm>
            <a:off x="6644453" y="1069741"/>
            <a:ext cx="1034919" cy="1145686"/>
          </a:xfrm>
          <a:custGeom>
            <a:rect b="b" l="l" r="r" t="t"/>
            <a:pathLst>
              <a:path extrusionOk="0" h="5225" w="472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"/>
          <p:cNvSpPr/>
          <p:nvPr/>
        </p:nvSpPr>
        <p:spPr>
          <a:xfrm>
            <a:off x="5655579" y="2609675"/>
            <a:ext cx="1037769" cy="1145686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3"/>
          <p:cNvSpPr/>
          <p:nvPr/>
        </p:nvSpPr>
        <p:spPr>
          <a:xfrm>
            <a:off x="7608988" y="2609675"/>
            <a:ext cx="1037550" cy="1145686"/>
          </a:xfrm>
          <a:custGeom>
            <a:rect b="b" l="l" r="r" t="t"/>
            <a:pathLst>
              <a:path extrusionOk="0" h="5225" w="4732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3"/>
          <p:cNvSpPr/>
          <p:nvPr/>
        </p:nvSpPr>
        <p:spPr>
          <a:xfrm>
            <a:off x="3751714" y="2389425"/>
            <a:ext cx="6974713" cy="46252"/>
          </a:xfrm>
          <a:custGeom>
            <a:rect b="b" l="l" r="r" t="t"/>
            <a:pathLst>
              <a:path extrusionOk="0" h="211" w="22549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3"/>
          <p:cNvSpPr/>
          <p:nvPr/>
        </p:nvSpPr>
        <p:spPr>
          <a:xfrm>
            <a:off x="5055896" y="2318046"/>
            <a:ext cx="251494" cy="216200"/>
          </a:xfrm>
          <a:custGeom>
            <a:rect b="b" l="l" r="r" t="t"/>
            <a:pathLst>
              <a:path extrusionOk="0" h="986" w="1147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/>
          <p:nvPr/>
        </p:nvSpPr>
        <p:spPr>
          <a:xfrm>
            <a:off x="7006455" y="2317826"/>
            <a:ext cx="251494" cy="215323"/>
          </a:xfrm>
          <a:custGeom>
            <a:rect b="b" l="l" r="r" t="t"/>
            <a:pathLst>
              <a:path extrusionOk="0" h="982" w="1147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3"/>
          <p:cNvSpPr/>
          <p:nvPr/>
        </p:nvSpPr>
        <p:spPr>
          <a:xfrm>
            <a:off x="7984366" y="2318265"/>
            <a:ext cx="248863" cy="215981"/>
          </a:xfrm>
          <a:custGeom>
            <a:rect b="b" l="l" r="r" t="t"/>
            <a:pathLst>
              <a:path extrusionOk="0" h="985" w="1135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3"/>
          <p:cNvSpPr txBox="1"/>
          <p:nvPr>
            <p:ph idx="4294967295" type="body"/>
          </p:nvPr>
        </p:nvSpPr>
        <p:spPr>
          <a:xfrm>
            <a:off x="479056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39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7" name="Google Shape;567;p33"/>
          <p:cNvSpPr txBox="1"/>
          <p:nvPr>
            <p:ph idx="4294967295" type="body"/>
          </p:nvPr>
        </p:nvSpPr>
        <p:spPr>
          <a:xfrm>
            <a:off x="673396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Matrix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8" name="Google Shape;568;p33"/>
          <p:cNvSpPr txBox="1"/>
          <p:nvPr>
            <p:ph idx="4294967295" type="body"/>
          </p:nvPr>
        </p:nvSpPr>
        <p:spPr>
          <a:xfrm>
            <a:off x="577531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PDF417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9" name="Google Shape;569;p33"/>
          <p:cNvSpPr txBox="1"/>
          <p:nvPr>
            <p:ph idx="4294967295" type="body"/>
          </p:nvPr>
        </p:nvSpPr>
        <p:spPr>
          <a:xfrm>
            <a:off x="770221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QR Code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27" y="1536402"/>
            <a:ext cx="924000" cy="389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3"/>
          <p:cNvGrpSpPr/>
          <p:nvPr/>
        </p:nvGrpSpPr>
        <p:grpSpPr>
          <a:xfrm>
            <a:off x="-147336" y="1069741"/>
            <a:ext cx="6974713" cy="2685619"/>
            <a:chOff x="2667399" y="760550"/>
            <a:chExt cx="795247" cy="306200"/>
          </a:xfrm>
        </p:grpSpPr>
        <p:sp>
          <p:nvSpPr>
            <p:cNvPr id="572" name="Google Shape;572;p33"/>
            <p:cNvSpPr/>
            <p:nvPr/>
          </p:nvSpPr>
          <p:spPr>
            <a:xfrm>
              <a:off x="2775750" y="760550"/>
              <a:ext cx="118300" cy="130625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97225" y="760550"/>
              <a:ext cx="118000" cy="130625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884475" y="936125"/>
              <a:ext cx="118325" cy="130625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107200" y="936125"/>
              <a:ext cx="118300" cy="130625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18700" y="760550"/>
              <a:ext cx="118325" cy="130625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667399" y="911013"/>
              <a:ext cx="795247" cy="5273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2816100" y="902875"/>
              <a:ext cx="28675" cy="24650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27300" y="902900"/>
              <a:ext cx="28675" cy="24625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3038500" y="902850"/>
              <a:ext cx="28675" cy="2455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150000" y="902900"/>
              <a:ext cx="28375" cy="24625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3265225" y="902850"/>
              <a:ext cx="28675" cy="2455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33"/>
          <p:cNvSpPr txBox="1"/>
          <p:nvPr>
            <p:ph type="title"/>
          </p:nvPr>
        </p:nvSpPr>
        <p:spPr>
          <a:xfrm>
            <a:off x="751650" y="378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Embasamento Teórico - Código de Barras</a:t>
            </a:r>
            <a:endParaRPr/>
          </a:p>
        </p:txBody>
      </p:sp>
      <p:sp>
        <p:nvSpPr>
          <p:cNvPr id="584" name="Google Shape;584;p33"/>
          <p:cNvSpPr txBox="1"/>
          <p:nvPr>
            <p:ph idx="4294967295" type="body"/>
          </p:nvPr>
        </p:nvSpPr>
        <p:spPr>
          <a:xfrm>
            <a:off x="8915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39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5" name="Google Shape;585;p33"/>
          <p:cNvSpPr txBox="1"/>
          <p:nvPr>
            <p:ph idx="4294967295" type="body"/>
          </p:nvPr>
        </p:nvSpPr>
        <p:spPr>
          <a:xfrm>
            <a:off x="28349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Interleaved 2 of 5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p33"/>
          <p:cNvSpPr txBox="1"/>
          <p:nvPr>
            <p:ph idx="4294967295" type="body"/>
          </p:nvPr>
        </p:nvSpPr>
        <p:spPr>
          <a:xfrm>
            <a:off x="47783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IAN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87" name="Google Shape;587;p33"/>
          <p:cNvSpPr txBox="1"/>
          <p:nvPr>
            <p:ph idx="4294967295" type="body"/>
          </p:nvPr>
        </p:nvSpPr>
        <p:spPr>
          <a:xfrm>
            <a:off x="187626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128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8" name="Google Shape;588;p33"/>
          <p:cNvSpPr txBox="1"/>
          <p:nvPr>
            <p:ph idx="4294967295" type="body"/>
          </p:nvPr>
        </p:nvSpPr>
        <p:spPr>
          <a:xfrm>
            <a:off x="380316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UPC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9" name="Google Shape;5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77" y="1536402"/>
            <a:ext cx="924000" cy="38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275" y="3134729"/>
            <a:ext cx="854100" cy="47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725" y="1505198"/>
            <a:ext cx="924000" cy="45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225" y="3173374"/>
            <a:ext cx="924000" cy="40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375" y="1486904"/>
            <a:ext cx="924000" cy="48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750" y="3127763"/>
            <a:ext cx="9240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325" y="1444752"/>
            <a:ext cx="517376" cy="5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3"/>
          <p:cNvSpPr/>
          <p:nvPr/>
        </p:nvSpPr>
        <p:spPr>
          <a:xfrm>
            <a:off x="6031175" y="2318265"/>
            <a:ext cx="251494" cy="215981"/>
          </a:xfrm>
          <a:custGeom>
            <a:rect b="b" l="l" r="r" t="t"/>
            <a:pathLst>
              <a:path extrusionOk="0" h="985" w="1147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7475" y="3041088"/>
            <a:ext cx="706831" cy="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/>
          <p:nvPr/>
        </p:nvSpPr>
        <p:spPr>
          <a:xfrm>
            <a:off x="2091663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4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</p:txBody>
      </p:sp>
      <p:sp>
        <p:nvSpPr>
          <p:cNvPr id="604" name="Google Shape;604;p34"/>
          <p:cNvSpPr/>
          <p:nvPr/>
        </p:nvSpPr>
        <p:spPr>
          <a:xfrm>
            <a:off x="3861138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5630613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/>
        </p:nvSpPr>
        <p:spPr>
          <a:xfrm>
            <a:off x="209168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XAMPP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4"/>
          <p:cNvSpPr txBox="1"/>
          <p:nvPr/>
        </p:nvSpPr>
        <p:spPr>
          <a:xfrm>
            <a:off x="3861163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MYSQL WORKBENCH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34"/>
          <p:cNvSpPr txBox="1"/>
          <p:nvPr/>
        </p:nvSpPr>
        <p:spPr>
          <a:xfrm>
            <a:off x="5630621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CAKEPHP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34"/>
          <p:cNvSpPr txBox="1"/>
          <p:nvPr/>
        </p:nvSpPr>
        <p:spPr>
          <a:xfrm>
            <a:off x="2091688" y="3018088"/>
            <a:ext cx="1421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0" name="Google Shape;6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25" y="1621995"/>
            <a:ext cx="1039025" cy="1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500" y="1621995"/>
            <a:ext cx="1039025" cy="1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4"/>
          <p:cNvPicPr preferRelativeResize="0"/>
          <p:nvPr/>
        </p:nvPicPr>
        <p:blipFill rotWithShape="1">
          <a:blip r:embed="rId5">
            <a:alphaModFix/>
          </a:blip>
          <a:srcRect b="11885" l="29457" r="32177" t="17368"/>
          <a:stretch/>
        </p:blipFill>
        <p:spPr>
          <a:xfrm>
            <a:off x="5821975" y="1647348"/>
            <a:ext cx="1039024" cy="98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5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35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000WEBHOST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35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FILEZILLA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35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GOOGLE CHROME DEVTOOLS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35"/>
          <p:cNvSpPr txBox="1"/>
          <p:nvPr/>
        </p:nvSpPr>
        <p:spPr>
          <a:xfrm>
            <a:off x="4679513" y="3140863"/>
            <a:ext cx="1421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00" y="1698787"/>
            <a:ext cx="845650" cy="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813" y="1627525"/>
            <a:ext cx="988150" cy="9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288" y="1627527"/>
            <a:ext cx="988153" cy="98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912" y="1490687"/>
            <a:ext cx="1261825" cy="1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orful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